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6"/>
    <p:sldMasterId id="2147483651" r:id="rId7"/>
    <p:sldMasterId id="2147483654" r:id="rId8"/>
  </p:sldMasterIdLst>
  <p:notesMasterIdLst>
    <p:notesMasterId r:id="rId41"/>
  </p:notesMasterIdLst>
  <p:handoutMasterIdLst>
    <p:handoutMasterId r:id="rId42"/>
  </p:handoutMasterIdLst>
  <p:sldIdLst>
    <p:sldId id="256" r:id="rId9"/>
    <p:sldId id="268" r:id="rId10"/>
    <p:sldId id="1258" r:id="rId11"/>
    <p:sldId id="1641" r:id="rId12"/>
    <p:sldId id="1683" r:id="rId13"/>
    <p:sldId id="1682" r:id="rId14"/>
    <p:sldId id="1714" r:id="rId15"/>
    <p:sldId id="1273" r:id="rId16"/>
    <p:sldId id="1696" r:id="rId17"/>
    <p:sldId id="1697" r:id="rId18"/>
    <p:sldId id="1715" r:id="rId19"/>
    <p:sldId id="1698" r:id="rId20"/>
    <p:sldId id="1699" r:id="rId21"/>
    <p:sldId id="1700" r:id="rId22"/>
    <p:sldId id="1701" r:id="rId23"/>
    <p:sldId id="1702" r:id="rId24"/>
    <p:sldId id="1703" r:id="rId25"/>
    <p:sldId id="1716" r:id="rId26"/>
    <p:sldId id="1717" r:id="rId27"/>
    <p:sldId id="1704" r:id="rId28"/>
    <p:sldId id="1718" r:id="rId29"/>
    <p:sldId id="1719" r:id="rId30"/>
    <p:sldId id="1722" r:id="rId31"/>
    <p:sldId id="1713" r:id="rId32"/>
    <p:sldId id="1706" r:id="rId33"/>
    <p:sldId id="1707" r:id="rId34"/>
    <p:sldId id="1720" r:id="rId35"/>
    <p:sldId id="1708" r:id="rId36"/>
    <p:sldId id="1709" r:id="rId37"/>
    <p:sldId id="1721" r:id="rId38"/>
    <p:sldId id="1711" r:id="rId39"/>
    <p:sldId id="1135" r:id="rId40"/>
  </p:sldIdLst>
  <p:sldSz cx="9144000" cy="6858000" type="screen4x3"/>
  <p:notesSz cx="6797675" cy="9872663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008000"/>
    <a:srgbClr val="DFF7D3"/>
    <a:srgbClr val="D9D9D9"/>
    <a:srgbClr val="FFFFCC"/>
    <a:srgbClr val="FFDDDD"/>
    <a:srgbClr val="FF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50EA77-C937-49BB-A4BC-D27A12E1E65F}" v="65" dt="2022-09-12T13:25:16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3" autoAdjust="0"/>
    <p:restoredTop sz="95990" autoAdjust="0"/>
  </p:normalViewPr>
  <p:slideViewPr>
    <p:cSldViewPr>
      <p:cViewPr varScale="1">
        <p:scale>
          <a:sx n="103" d="100"/>
          <a:sy n="103" d="100"/>
        </p:scale>
        <p:origin x="19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28"/>
    </p:cViewPr>
  </p:sorterViewPr>
  <p:notesViewPr>
    <p:cSldViewPr>
      <p:cViewPr varScale="1">
        <p:scale>
          <a:sx n="79" d="100"/>
          <a:sy n="79" d="100"/>
        </p:scale>
        <p:origin x="-2094" y="-90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2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3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a de Almandoz Fraile" userId="69d10e7e-400c-4a37-9ca6-b3bfa2edd857" providerId="ADAL" clId="{DC50EA77-C937-49BB-A4BC-D27A12E1E65F}"/>
    <pc:docChg chg="undo custSel addSld delSld modSld sldOrd">
      <pc:chgData name="Patricia de Almandoz Fraile" userId="69d10e7e-400c-4a37-9ca6-b3bfa2edd857" providerId="ADAL" clId="{DC50EA77-C937-49BB-A4BC-D27A12E1E65F}" dt="2022-09-13T08:04:17.200" v="4060" actId="255"/>
      <pc:docMkLst>
        <pc:docMk/>
      </pc:docMkLst>
      <pc:sldChg chg="modSp mod">
        <pc:chgData name="Patricia de Almandoz Fraile" userId="69d10e7e-400c-4a37-9ca6-b3bfa2edd857" providerId="ADAL" clId="{DC50EA77-C937-49BB-A4BC-D27A12E1E65F}" dt="2022-09-12T12:20:39.726" v="2022" actId="14100"/>
        <pc:sldMkLst>
          <pc:docMk/>
          <pc:sldMk cId="0" sldId="1696"/>
        </pc:sldMkLst>
        <pc:spChg chg="mod">
          <ac:chgData name="Patricia de Almandoz Fraile" userId="69d10e7e-400c-4a37-9ca6-b3bfa2edd857" providerId="ADAL" clId="{DC50EA77-C937-49BB-A4BC-D27A12E1E65F}" dt="2022-09-12T12:20:39.726" v="2022" actId="14100"/>
          <ac:spMkLst>
            <pc:docMk/>
            <pc:sldMk cId="0" sldId="1696"/>
            <ac:spMk id="30724" creationId="{1EBBD66A-080D-D1E5-FEF5-905F9F91BC77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2:22:23.955" v="2036" actId="14100"/>
        <pc:sldMkLst>
          <pc:docMk/>
          <pc:sldMk cId="0" sldId="1697"/>
        </pc:sldMkLst>
        <pc:spChg chg="mod">
          <ac:chgData name="Patricia de Almandoz Fraile" userId="69d10e7e-400c-4a37-9ca6-b3bfa2edd857" providerId="ADAL" clId="{DC50EA77-C937-49BB-A4BC-D27A12E1E65F}" dt="2022-09-12T12:22:23.955" v="2036" actId="14100"/>
          <ac:spMkLst>
            <pc:docMk/>
            <pc:sldMk cId="0" sldId="1697"/>
            <ac:spMk id="30724" creationId="{F9488C47-F48E-49A2-B753-29087A555516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2:24:11.798" v="2041" actId="255"/>
        <pc:sldMkLst>
          <pc:docMk/>
          <pc:sldMk cId="0" sldId="1698"/>
        </pc:sldMkLst>
        <pc:spChg chg="mod">
          <ac:chgData name="Patricia de Almandoz Fraile" userId="69d10e7e-400c-4a37-9ca6-b3bfa2edd857" providerId="ADAL" clId="{DC50EA77-C937-49BB-A4BC-D27A12E1E65F}" dt="2022-09-12T12:24:11.798" v="2041" actId="255"/>
          <ac:spMkLst>
            <pc:docMk/>
            <pc:sldMk cId="0" sldId="1698"/>
            <ac:spMk id="30724" creationId="{B40D65BB-CEBF-E33E-AEE4-F33CCA3F81F8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2:27:05.448" v="2044" actId="255"/>
        <pc:sldMkLst>
          <pc:docMk/>
          <pc:sldMk cId="0" sldId="1699"/>
        </pc:sldMkLst>
        <pc:spChg chg="mod">
          <ac:chgData name="Patricia de Almandoz Fraile" userId="69d10e7e-400c-4a37-9ca6-b3bfa2edd857" providerId="ADAL" clId="{DC50EA77-C937-49BB-A4BC-D27A12E1E65F}" dt="2022-09-12T12:27:05.448" v="2044" actId="255"/>
          <ac:spMkLst>
            <pc:docMk/>
            <pc:sldMk cId="0" sldId="1699"/>
            <ac:spMk id="30724" creationId="{3DC423DD-10FC-B5D9-9908-9AC22D8AD454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2:27:22.596" v="2045" actId="255"/>
        <pc:sldMkLst>
          <pc:docMk/>
          <pc:sldMk cId="0" sldId="1700"/>
        </pc:sldMkLst>
        <pc:spChg chg="mod">
          <ac:chgData name="Patricia de Almandoz Fraile" userId="69d10e7e-400c-4a37-9ca6-b3bfa2edd857" providerId="ADAL" clId="{DC50EA77-C937-49BB-A4BC-D27A12E1E65F}" dt="2022-09-12T12:27:22.596" v="2045" actId="255"/>
          <ac:spMkLst>
            <pc:docMk/>
            <pc:sldMk cId="0" sldId="1700"/>
            <ac:spMk id="30724" creationId="{EE75AA5D-7F1D-3E4B-4263-53980B7021DF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07:54:03.522" v="1158" actId="1076"/>
        <pc:sldMkLst>
          <pc:docMk/>
          <pc:sldMk cId="0" sldId="1701"/>
        </pc:sldMkLst>
        <pc:spChg chg="mod">
          <ac:chgData name="Patricia de Almandoz Fraile" userId="69d10e7e-400c-4a37-9ca6-b3bfa2edd857" providerId="ADAL" clId="{DC50EA77-C937-49BB-A4BC-D27A12E1E65F}" dt="2022-09-12T07:23:17.984" v="853" actId="1076"/>
          <ac:spMkLst>
            <pc:docMk/>
            <pc:sldMk cId="0" sldId="1701"/>
            <ac:spMk id="5" creationId="{22FF344F-A432-24E3-9FD4-A54EFFC23C91}"/>
          </ac:spMkLst>
        </pc:spChg>
        <pc:spChg chg="mod">
          <ac:chgData name="Patricia de Almandoz Fraile" userId="69d10e7e-400c-4a37-9ca6-b3bfa2edd857" providerId="ADAL" clId="{DC50EA77-C937-49BB-A4BC-D27A12E1E65F}" dt="2022-09-12T07:54:03.522" v="1158" actId="1076"/>
          <ac:spMkLst>
            <pc:docMk/>
            <pc:sldMk cId="0" sldId="1701"/>
            <ac:spMk id="30724" creationId="{30A52946-D0F6-312D-ED9F-CD2DE7C3A8DB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07:56:04.643" v="1175" actId="20577"/>
        <pc:sldMkLst>
          <pc:docMk/>
          <pc:sldMk cId="0" sldId="1702"/>
        </pc:sldMkLst>
        <pc:spChg chg="mod">
          <ac:chgData name="Patricia de Almandoz Fraile" userId="69d10e7e-400c-4a37-9ca6-b3bfa2edd857" providerId="ADAL" clId="{DC50EA77-C937-49BB-A4BC-D27A12E1E65F}" dt="2022-09-12T07:56:04.643" v="1175" actId="20577"/>
          <ac:spMkLst>
            <pc:docMk/>
            <pc:sldMk cId="0" sldId="1702"/>
            <ac:spMk id="30724" creationId="{7A4DAFFD-1B37-A69B-B323-6708EB231809}"/>
          </ac:spMkLst>
        </pc:spChg>
      </pc:sldChg>
      <pc:sldChg chg="modSp mod ord">
        <pc:chgData name="Patricia de Almandoz Fraile" userId="69d10e7e-400c-4a37-9ca6-b3bfa2edd857" providerId="ADAL" clId="{DC50EA77-C937-49BB-A4BC-D27A12E1E65F}" dt="2022-09-12T12:27:55.532" v="2049" actId="20577"/>
        <pc:sldMkLst>
          <pc:docMk/>
          <pc:sldMk cId="0" sldId="1703"/>
        </pc:sldMkLst>
        <pc:spChg chg="mod">
          <ac:chgData name="Patricia de Almandoz Fraile" userId="69d10e7e-400c-4a37-9ca6-b3bfa2edd857" providerId="ADAL" clId="{DC50EA77-C937-49BB-A4BC-D27A12E1E65F}" dt="2022-09-12T12:27:55.532" v="2049" actId="20577"/>
          <ac:spMkLst>
            <pc:docMk/>
            <pc:sldMk cId="0" sldId="1703"/>
            <ac:spMk id="30724" creationId="{5435EF6B-9FC3-5AD7-267B-FA96B8E6192B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2:09:20.021" v="1879" actId="255"/>
        <pc:sldMkLst>
          <pc:docMk/>
          <pc:sldMk cId="0" sldId="1704"/>
        </pc:sldMkLst>
        <pc:spChg chg="mod">
          <ac:chgData name="Patricia de Almandoz Fraile" userId="69d10e7e-400c-4a37-9ca6-b3bfa2edd857" providerId="ADAL" clId="{DC50EA77-C937-49BB-A4BC-D27A12E1E65F}" dt="2022-09-12T12:09:20.021" v="1879" actId="255"/>
          <ac:spMkLst>
            <pc:docMk/>
            <pc:sldMk cId="0" sldId="1704"/>
            <ac:spMk id="30724" creationId="{D4EE7290-B6D8-0AD9-A20E-F0CE6AD03A03}"/>
          </ac:spMkLst>
        </pc:spChg>
      </pc:sldChg>
      <pc:sldChg chg="modSp del mod">
        <pc:chgData name="Patricia de Almandoz Fraile" userId="69d10e7e-400c-4a37-9ca6-b3bfa2edd857" providerId="ADAL" clId="{DC50EA77-C937-49BB-A4BC-D27A12E1E65F}" dt="2022-09-13T08:01:26.549" v="3954" actId="2696"/>
        <pc:sldMkLst>
          <pc:docMk/>
          <pc:sldMk cId="0" sldId="1705"/>
        </pc:sldMkLst>
        <pc:spChg chg="mod">
          <ac:chgData name="Patricia de Almandoz Fraile" userId="69d10e7e-400c-4a37-9ca6-b3bfa2edd857" providerId="ADAL" clId="{DC50EA77-C937-49BB-A4BC-D27A12E1E65F}" dt="2022-09-12T12:29:01.282" v="2070" actId="20577"/>
          <ac:spMkLst>
            <pc:docMk/>
            <pc:sldMk cId="0" sldId="1705"/>
            <ac:spMk id="30724" creationId="{27D7DCFA-4FAF-D60C-3BF9-B133DC33083A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6:35:49.303" v="3931" actId="13926"/>
        <pc:sldMkLst>
          <pc:docMk/>
          <pc:sldMk cId="0" sldId="1706"/>
        </pc:sldMkLst>
        <pc:spChg chg="mod">
          <ac:chgData name="Patricia de Almandoz Fraile" userId="69d10e7e-400c-4a37-9ca6-b3bfa2edd857" providerId="ADAL" clId="{DC50EA77-C937-49BB-A4BC-D27A12E1E65F}" dt="2022-09-12T16:35:49.303" v="3931" actId="13926"/>
          <ac:spMkLst>
            <pc:docMk/>
            <pc:sldMk cId="0" sldId="1706"/>
            <ac:spMk id="3" creationId="{6DC636CA-C8AB-D0D6-D485-2827A760BC63}"/>
          </ac:spMkLst>
        </pc:spChg>
        <pc:spChg chg="mod">
          <ac:chgData name="Patricia de Almandoz Fraile" userId="69d10e7e-400c-4a37-9ca6-b3bfa2edd857" providerId="ADAL" clId="{DC50EA77-C937-49BB-A4BC-D27A12E1E65F}" dt="2022-09-12T13:00:02.699" v="2340" actId="1076"/>
          <ac:spMkLst>
            <pc:docMk/>
            <pc:sldMk cId="0" sldId="1706"/>
            <ac:spMk id="7" creationId="{63D38EC4-75F5-9FFB-8AAD-F118F3C74C60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3:34:16.246" v="3391" actId="20577"/>
        <pc:sldMkLst>
          <pc:docMk/>
          <pc:sldMk cId="0" sldId="1707"/>
        </pc:sldMkLst>
        <pc:spChg chg="mod">
          <ac:chgData name="Patricia de Almandoz Fraile" userId="69d10e7e-400c-4a37-9ca6-b3bfa2edd857" providerId="ADAL" clId="{DC50EA77-C937-49BB-A4BC-D27A12E1E65F}" dt="2022-09-12T13:34:16.246" v="3391" actId="20577"/>
          <ac:spMkLst>
            <pc:docMk/>
            <pc:sldMk cId="0" sldId="1707"/>
            <ac:spMk id="30724" creationId="{5BB05BDC-8AC9-1264-8668-1B0C3AC46492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6:37:42.265" v="3953" actId="6549"/>
        <pc:sldMkLst>
          <pc:docMk/>
          <pc:sldMk cId="0" sldId="1708"/>
        </pc:sldMkLst>
        <pc:spChg chg="mod">
          <ac:chgData name="Patricia de Almandoz Fraile" userId="69d10e7e-400c-4a37-9ca6-b3bfa2edd857" providerId="ADAL" clId="{DC50EA77-C937-49BB-A4BC-D27A12E1E65F}" dt="2022-09-12T16:37:42.265" v="3953" actId="6549"/>
          <ac:spMkLst>
            <pc:docMk/>
            <pc:sldMk cId="0" sldId="1708"/>
            <ac:spMk id="30724" creationId="{74FFA73B-5F4F-028D-DBCF-31D8CEC30F24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3:39:13.145" v="3421" actId="11"/>
        <pc:sldMkLst>
          <pc:docMk/>
          <pc:sldMk cId="0" sldId="1709"/>
        </pc:sldMkLst>
        <pc:spChg chg="mod">
          <ac:chgData name="Patricia de Almandoz Fraile" userId="69d10e7e-400c-4a37-9ca6-b3bfa2edd857" providerId="ADAL" clId="{DC50EA77-C937-49BB-A4BC-D27A12E1E65F}" dt="2022-09-12T13:39:13.145" v="3421" actId="11"/>
          <ac:spMkLst>
            <pc:docMk/>
            <pc:sldMk cId="0" sldId="1709"/>
            <ac:spMk id="30724" creationId="{77F4A6ED-91CA-E359-0DE5-65F9522EFBEE}"/>
          </ac:spMkLst>
        </pc:spChg>
      </pc:sldChg>
      <pc:sldChg chg="modSp del mod">
        <pc:chgData name="Patricia de Almandoz Fraile" userId="69d10e7e-400c-4a37-9ca6-b3bfa2edd857" providerId="ADAL" clId="{DC50EA77-C937-49BB-A4BC-D27A12E1E65F}" dt="2022-09-12T13:41:04.022" v="3452" actId="2696"/>
        <pc:sldMkLst>
          <pc:docMk/>
          <pc:sldMk cId="0" sldId="1710"/>
        </pc:sldMkLst>
        <pc:spChg chg="mod">
          <ac:chgData name="Patricia de Almandoz Fraile" userId="69d10e7e-400c-4a37-9ca6-b3bfa2edd857" providerId="ADAL" clId="{DC50EA77-C937-49BB-A4BC-D27A12E1E65F}" dt="2022-09-12T13:40:46.833" v="3448" actId="21"/>
          <ac:spMkLst>
            <pc:docMk/>
            <pc:sldMk cId="0" sldId="1710"/>
            <ac:spMk id="30724" creationId="{9C75951C-F9ED-0E8F-DFF8-696D268BE211}"/>
          </ac:spMkLst>
        </pc:spChg>
      </pc:sldChg>
      <pc:sldChg chg="modSp mod">
        <pc:chgData name="Patricia de Almandoz Fraile" userId="69d10e7e-400c-4a37-9ca6-b3bfa2edd857" providerId="ADAL" clId="{DC50EA77-C937-49BB-A4BC-D27A12E1E65F}" dt="2022-09-12T13:42:15.740" v="3483" actId="20577"/>
        <pc:sldMkLst>
          <pc:docMk/>
          <pc:sldMk cId="0" sldId="1711"/>
        </pc:sldMkLst>
        <pc:spChg chg="mod">
          <ac:chgData name="Patricia de Almandoz Fraile" userId="69d10e7e-400c-4a37-9ca6-b3bfa2edd857" providerId="ADAL" clId="{DC50EA77-C937-49BB-A4BC-D27A12E1E65F}" dt="2022-09-12T13:42:15.740" v="3483" actId="20577"/>
          <ac:spMkLst>
            <pc:docMk/>
            <pc:sldMk cId="0" sldId="1711"/>
            <ac:spMk id="30724" creationId="{0400F95C-A31C-FC65-BC26-F249322F9D94}"/>
          </ac:spMkLst>
        </pc:spChg>
      </pc:sldChg>
      <pc:sldChg chg="modSp mod">
        <pc:chgData name="Patricia de Almandoz Fraile" userId="69d10e7e-400c-4a37-9ca6-b3bfa2edd857" providerId="ADAL" clId="{DC50EA77-C937-49BB-A4BC-D27A12E1E65F}" dt="2022-09-09T10:31:23.992" v="437" actId="20577"/>
        <pc:sldMkLst>
          <pc:docMk/>
          <pc:sldMk cId="2686153153" sldId="1715"/>
        </pc:sldMkLst>
        <pc:spChg chg="mod">
          <ac:chgData name="Patricia de Almandoz Fraile" userId="69d10e7e-400c-4a37-9ca6-b3bfa2edd857" providerId="ADAL" clId="{DC50EA77-C937-49BB-A4BC-D27A12E1E65F}" dt="2022-09-09T10:31:23.992" v="437" actId="20577"/>
          <ac:spMkLst>
            <pc:docMk/>
            <pc:sldMk cId="2686153153" sldId="1715"/>
            <ac:spMk id="30724" creationId="{F9488C47-F48E-49A2-B753-29087A555516}"/>
          </ac:spMkLst>
        </pc:spChg>
      </pc:sldChg>
      <pc:sldChg chg="modSp add mod">
        <pc:chgData name="Patricia de Almandoz Fraile" userId="69d10e7e-400c-4a37-9ca6-b3bfa2edd857" providerId="ADAL" clId="{DC50EA77-C937-49BB-A4BC-D27A12E1E65F}" dt="2022-09-12T12:09:54.091" v="1884" actId="255"/>
        <pc:sldMkLst>
          <pc:docMk/>
          <pc:sldMk cId="4226772560" sldId="1716"/>
        </pc:sldMkLst>
        <pc:spChg chg="mod">
          <ac:chgData name="Patricia de Almandoz Fraile" userId="69d10e7e-400c-4a37-9ca6-b3bfa2edd857" providerId="ADAL" clId="{DC50EA77-C937-49BB-A4BC-D27A12E1E65F}" dt="2022-09-12T12:09:54.091" v="1884" actId="255"/>
          <ac:spMkLst>
            <pc:docMk/>
            <pc:sldMk cId="4226772560" sldId="1716"/>
            <ac:spMk id="30724" creationId="{5435EF6B-9FC3-5AD7-267B-FA96B8E6192B}"/>
          </ac:spMkLst>
        </pc:spChg>
      </pc:sldChg>
      <pc:sldChg chg="modSp add mod">
        <pc:chgData name="Patricia de Almandoz Fraile" userId="69d10e7e-400c-4a37-9ca6-b3bfa2edd857" providerId="ADAL" clId="{DC50EA77-C937-49BB-A4BC-D27A12E1E65F}" dt="2022-09-12T12:09:42.634" v="1883" actId="14100"/>
        <pc:sldMkLst>
          <pc:docMk/>
          <pc:sldMk cId="477043069" sldId="1717"/>
        </pc:sldMkLst>
        <pc:spChg chg="mod">
          <ac:chgData name="Patricia de Almandoz Fraile" userId="69d10e7e-400c-4a37-9ca6-b3bfa2edd857" providerId="ADAL" clId="{DC50EA77-C937-49BB-A4BC-D27A12E1E65F}" dt="2022-09-12T12:09:42.634" v="1883" actId="14100"/>
          <ac:spMkLst>
            <pc:docMk/>
            <pc:sldMk cId="477043069" sldId="1717"/>
            <ac:spMk id="30724" creationId="{5435EF6B-9FC3-5AD7-267B-FA96B8E6192B}"/>
          </ac:spMkLst>
        </pc:spChg>
      </pc:sldChg>
      <pc:sldChg chg="modSp add mod">
        <pc:chgData name="Patricia de Almandoz Fraile" userId="69d10e7e-400c-4a37-9ca6-b3bfa2edd857" providerId="ADAL" clId="{DC50EA77-C937-49BB-A4BC-D27A12E1E65F}" dt="2022-09-12T12:14:59.849" v="1982" actId="14100"/>
        <pc:sldMkLst>
          <pc:docMk/>
          <pc:sldMk cId="1158719899" sldId="1718"/>
        </pc:sldMkLst>
        <pc:spChg chg="mod">
          <ac:chgData name="Patricia de Almandoz Fraile" userId="69d10e7e-400c-4a37-9ca6-b3bfa2edd857" providerId="ADAL" clId="{DC50EA77-C937-49BB-A4BC-D27A12E1E65F}" dt="2022-09-12T12:14:59.849" v="1982" actId="14100"/>
          <ac:spMkLst>
            <pc:docMk/>
            <pc:sldMk cId="1158719899" sldId="1718"/>
            <ac:spMk id="30724" creationId="{D4EE7290-B6D8-0AD9-A20E-F0CE6AD03A03}"/>
          </ac:spMkLst>
        </pc:spChg>
      </pc:sldChg>
      <pc:sldChg chg="modSp add mod">
        <pc:chgData name="Patricia de Almandoz Fraile" userId="69d10e7e-400c-4a37-9ca6-b3bfa2edd857" providerId="ADAL" clId="{DC50EA77-C937-49BB-A4BC-D27A12E1E65F}" dt="2022-09-13T08:02:22.713" v="3985" actId="20577"/>
        <pc:sldMkLst>
          <pc:docMk/>
          <pc:sldMk cId="1764399113" sldId="1719"/>
        </pc:sldMkLst>
        <pc:spChg chg="mod">
          <ac:chgData name="Patricia de Almandoz Fraile" userId="69d10e7e-400c-4a37-9ca6-b3bfa2edd857" providerId="ADAL" clId="{DC50EA77-C937-49BB-A4BC-D27A12E1E65F}" dt="2022-09-13T08:02:22.713" v="3985" actId="20577"/>
          <ac:spMkLst>
            <pc:docMk/>
            <pc:sldMk cId="1764399113" sldId="1719"/>
            <ac:spMk id="30724" creationId="{27D7DCFA-4FAF-D60C-3BF9-B133DC33083A}"/>
          </ac:spMkLst>
        </pc:spChg>
      </pc:sldChg>
      <pc:sldChg chg="modSp add mod">
        <pc:chgData name="Patricia de Almandoz Fraile" userId="69d10e7e-400c-4a37-9ca6-b3bfa2edd857" providerId="ADAL" clId="{DC50EA77-C937-49BB-A4BC-D27A12E1E65F}" dt="2022-09-12T16:36:43.061" v="3932" actId="20577"/>
        <pc:sldMkLst>
          <pc:docMk/>
          <pc:sldMk cId="1772043600" sldId="1720"/>
        </pc:sldMkLst>
        <pc:spChg chg="mod">
          <ac:chgData name="Patricia de Almandoz Fraile" userId="69d10e7e-400c-4a37-9ca6-b3bfa2edd857" providerId="ADAL" clId="{DC50EA77-C937-49BB-A4BC-D27A12E1E65F}" dt="2022-09-12T16:36:43.061" v="3932" actId="20577"/>
          <ac:spMkLst>
            <pc:docMk/>
            <pc:sldMk cId="1772043600" sldId="1720"/>
            <ac:spMk id="30724" creationId="{5BB05BDC-8AC9-1264-8668-1B0C3AC46492}"/>
          </ac:spMkLst>
        </pc:spChg>
      </pc:sldChg>
      <pc:sldChg chg="modSp add mod">
        <pc:chgData name="Patricia de Almandoz Fraile" userId="69d10e7e-400c-4a37-9ca6-b3bfa2edd857" providerId="ADAL" clId="{DC50EA77-C937-49BB-A4BC-D27A12E1E65F}" dt="2022-09-12T13:39:39.007" v="3446" actId="5793"/>
        <pc:sldMkLst>
          <pc:docMk/>
          <pc:sldMk cId="482367776" sldId="1721"/>
        </pc:sldMkLst>
        <pc:spChg chg="mod">
          <ac:chgData name="Patricia de Almandoz Fraile" userId="69d10e7e-400c-4a37-9ca6-b3bfa2edd857" providerId="ADAL" clId="{DC50EA77-C937-49BB-A4BC-D27A12E1E65F}" dt="2022-09-12T13:39:39.007" v="3446" actId="5793"/>
          <ac:spMkLst>
            <pc:docMk/>
            <pc:sldMk cId="482367776" sldId="1721"/>
            <ac:spMk id="30724" creationId="{77F4A6ED-91CA-E359-0DE5-65F9522EFBEE}"/>
          </ac:spMkLst>
        </pc:spChg>
      </pc:sldChg>
      <pc:sldChg chg="modSp add mod">
        <pc:chgData name="Patricia de Almandoz Fraile" userId="69d10e7e-400c-4a37-9ca6-b3bfa2edd857" providerId="ADAL" clId="{DC50EA77-C937-49BB-A4BC-D27A12E1E65F}" dt="2022-09-13T08:04:17.200" v="4060" actId="255"/>
        <pc:sldMkLst>
          <pc:docMk/>
          <pc:sldMk cId="488391602" sldId="1722"/>
        </pc:sldMkLst>
        <pc:spChg chg="mod">
          <ac:chgData name="Patricia de Almandoz Fraile" userId="69d10e7e-400c-4a37-9ca6-b3bfa2edd857" providerId="ADAL" clId="{DC50EA77-C937-49BB-A4BC-D27A12E1E65F}" dt="2022-09-13T08:04:17.200" v="4060" actId="255"/>
          <ac:spMkLst>
            <pc:docMk/>
            <pc:sldMk cId="488391602" sldId="1722"/>
            <ac:spMk id="30724" creationId="{27D7DCFA-4FAF-D60C-3BF9-B133DC33083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4EFDC063-8C7A-F9E2-D391-17CFCF88D83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l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E1996079-35DB-D8C7-6D0F-4CB3FE2BA9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r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6B915D45-04C1-449C-83DF-FCF3DDC799E1}" type="datetimeFigureOut">
              <a:rPr lang="es-ES"/>
              <a:pPr>
                <a:defRPr/>
              </a:pPr>
              <a:t>13/09/2022</a:t>
            </a:fld>
            <a:endParaRPr lang="es-ES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C9D6C1D5-ED3C-BDC4-F040-F96C4BB910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135" tIns="45568" rIns="91135" bIns="45568" rtlCol="0" anchor="b"/>
          <a:lstStyle>
            <a:lvl1pPr algn="l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26EFCC28-94B6-A6C6-5162-7AED9BED66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wrap="square" lIns="91135" tIns="45568" rIns="91135" bIns="455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3F9F213-F47A-438E-B9C5-A1941358A1F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3CF991D7-E428-B45F-24D8-C733085FE1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l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A07A3AA1-C1B8-B810-74B8-5D49682CD2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135" tIns="45568" rIns="91135" bIns="45568" rtlCol="0"/>
          <a:lstStyle>
            <a:lvl1pPr algn="r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84415F63-8EFD-485A-8ADE-1CABB5680883}" type="datetimeFigureOut">
              <a:rPr lang="es-ES"/>
              <a:pPr>
                <a:defRPr/>
              </a:pPr>
              <a:t>13/09/2022</a:t>
            </a:fld>
            <a:endParaRPr lang="es-ES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0271B129-5B68-41F3-30F5-04C53C3FB2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35" tIns="45568" rIns="91135" bIns="45568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BB16DB3C-5D85-A544-F065-6DF7EDB29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135" tIns="45568" rIns="91135" bIns="45568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0E479316-F2FF-6327-A963-A69658682DD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135" tIns="45568" rIns="91135" bIns="45568" rtlCol="0" anchor="b"/>
          <a:lstStyle>
            <a:lvl1pPr algn="l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88850637-EBFC-B405-6448-3180D25BF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wrap="square" lIns="91135" tIns="45568" rIns="91135" bIns="4556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D27A74-960B-4FF5-8E5D-3604B31AC78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imagen de diapositiva">
            <a:extLst>
              <a:ext uri="{FF2B5EF4-FFF2-40B4-BE49-F238E27FC236}">
                <a16:creationId xmlns:a16="http://schemas.microsoft.com/office/drawing/2014/main" id="{9DC9C879-8512-B606-B3E8-1F116A7195D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2 Marcador de notas">
            <a:extLst>
              <a:ext uri="{FF2B5EF4-FFF2-40B4-BE49-F238E27FC236}">
                <a16:creationId xmlns:a16="http://schemas.microsoft.com/office/drawing/2014/main" id="{AA407B03-6F97-D5CD-C0EF-C363B1911C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7172" name="4 Marcador de encabezado">
            <a:extLst>
              <a:ext uri="{FF2B5EF4-FFF2-40B4-BE49-F238E27FC236}">
                <a16:creationId xmlns:a16="http://schemas.microsoft.com/office/drawing/2014/main" id="{832F5128-EDA0-604A-EC06-591720AD171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Marcador de imagen de diapositiva">
            <a:extLst>
              <a:ext uri="{FF2B5EF4-FFF2-40B4-BE49-F238E27FC236}">
                <a16:creationId xmlns:a16="http://schemas.microsoft.com/office/drawing/2014/main" id="{F1D74EF5-3AAA-E254-8225-097692A08A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2 Marcador de notas">
            <a:extLst>
              <a:ext uri="{FF2B5EF4-FFF2-40B4-BE49-F238E27FC236}">
                <a16:creationId xmlns:a16="http://schemas.microsoft.com/office/drawing/2014/main" id="{89F63D43-6BB2-92D9-532D-22FB7BC8D5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9220" name="3 Marcador de número de diapositiva">
            <a:extLst>
              <a:ext uri="{FF2B5EF4-FFF2-40B4-BE49-F238E27FC236}">
                <a16:creationId xmlns:a16="http://schemas.microsoft.com/office/drawing/2014/main" id="{44D60EDD-0F9B-61BB-7505-716CE1860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6BCF344-DD92-476D-8B04-569DAD765088}" type="slidenum">
              <a:rPr lang="es-ES" altLang="es-E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s-ES" altLang="es-E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Marcador de imagen de diapositiva">
            <a:extLst>
              <a:ext uri="{FF2B5EF4-FFF2-40B4-BE49-F238E27FC236}">
                <a16:creationId xmlns:a16="http://schemas.microsoft.com/office/drawing/2014/main" id="{DFA83F8D-4EEF-838B-8594-EACD8ECB2A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2 Marcador de notas">
            <a:extLst>
              <a:ext uri="{FF2B5EF4-FFF2-40B4-BE49-F238E27FC236}">
                <a16:creationId xmlns:a16="http://schemas.microsoft.com/office/drawing/2014/main" id="{FA46F7DF-B398-7CF7-51AD-EC77846DB7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12292" name="3 Marcador de encabezado">
            <a:extLst>
              <a:ext uri="{FF2B5EF4-FFF2-40B4-BE49-F238E27FC236}">
                <a16:creationId xmlns:a16="http://schemas.microsoft.com/office/drawing/2014/main" id="{95B00A25-70A6-EECE-40B7-B30ED7EA86E0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>
            <a:extLst>
              <a:ext uri="{FF2B5EF4-FFF2-40B4-BE49-F238E27FC236}">
                <a16:creationId xmlns:a16="http://schemas.microsoft.com/office/drawing/2014/main" id="{1E74C55E-63FB-D0C6-4C3D-8FB6C17C94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2 Marcador de notas">
            <a:extLst>
              <a:ext uri="{FF2B5EF4-FFF2-40B4-BE49-F238E27FC236}">
                <a16:creationId xmlns:a16="http://schemas.microsoft.com/office/drawing/2014/main" id="{71C677E8-5F04-2DEE-8E36-DFAADE284E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14340" name="3 Marcador de encabezado">
            <a:extLst>
              <a:ext uri="{FF2B5EF4-FFF2-40B4-BE49-F238E27FC236}">
                <a16:creationId xmlns:a16="http://schemas.microsoft.com/office/drawing/2014/main" id="{9AE16531-604D-22C2-FB28-E26ACC8195A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Marcador de imagen de diapositiva">
            <a:extLst>
              <a:ext uri="{FF2B5EF4-FFF2-40B4-BE49-F238E27FC236}">
                <a16:creationId xmlns:a16="http://schemas.microsoft.com/office/drawing/2014/main" id="{02D4EF0C-2B50-7731-7A34-086100B9DED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2 Marcador de notas">
            <a:extLst>
              <a:ext uri="{FF2B5EF4-FFF2-40B4-BE49-F238E27FC236}">
                <a16:creationId xmlns:a16="http://schemas.microsoft.com/office/drawing/2014/main" id="{2F2698D6-7E33-4627-2918-83F5E0571C4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16388" name="3 Marcador de encabezado">
            <a:extLst>
              <a:ext uri="{FF2B5EF4-FFF2-40B4-BE49-F238E27FC236}">
                <a16:creationId xmlns:a16="http://schemas.microsoft.com/office/drawing/2014/main" id="{33046ABE-1B43-AA70-FE86-97FBD12FEFC5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373D6407-20FD-2811-D3EC-272A7BEE02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1C665795-A620-B37F-523B-2C4F6DE654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18436" name="3 Marcador de encabezado">
            <a:extLst>
              <a:ext uri="{FF2B5EF4-FFF2-40B4-BE49-F238E27FC236}">
                <a16:creationId xmlns:a16="http://schemas.microsoft.com/office/drawing/2014/main" id="{91942575-6ADB-8B9A-E86F-C612FAB66121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>
            <a:extLst>
              <a:ext uri="{FF2B5EF4-FFF2-40B4-BE49-F238E27FC236}">
                <a16:creationId xmlns:a16="http://schemas.microsoft.com/office/drawing/2014/main" id="{73225C20-37AC-A117-0BB0-E35B76A4F0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2 Marcador de notas">
            <a:extLst>
              <a:ext uri="{FF2B5EF4-FFF2-40B4-BE49-F238E27FC236}">
                <a16:creationId xmlns:a16="http://schemas.microsoft.com/office/drawing/2014/main" id="{6B438F07-CC09-5F24-E6DD-79098C3F5A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20484" name="3 Marcador de encabezado">
            <a:extLst>
              <a:ext uri="{FF2B5EF4-FFF2-40B4-BE49-F238E27FC236}">
                <a16:creationId xmlns:a16="http://schemas.microsoft.com/office/drawing/2014/main" id="{D60ACB03-AE1A-BA54-E992-45C5C86B1AD6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>
            <a:extLst>
              <a:ext uri="{FF2B5EF4-FFF2-40B4-BE49-F238E27FC236}">
                <a16:creationId xmlns:a16="http://schemas.microsoft.com/office/drawing/2014/main" id="{9E6ABD69-8A26-9074-5575-F3801CDB3A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2 Marcador de notas">
            <a:extLst>
              <a:ext uri="{FF2B5EF4-FFF2-40B4-BE49-F238E27FC236}">
                <a16:creationId xmlns:a16="http://schemas.microsoft.com/office/drawing/2014/main" id="{FC935447-EC54-F8C8-F32E-1C9D60778C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22532" name="3 Marcador de encabezado">
            <a:extLst>
              <a:ext uri="{FF2B5EF4-FFF2-40B4-BE49-F238E27FC236}">
                <a16:creationId xmlns:a16="http://schemas.microsoft.com/office/drawing/2014/main" id="{30FA0A86-56C7-80FF-5D83-3DF593981A8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>
            <a:extLst>
              <a:ext uri="{FF2B5EF4-FFF2-40B4-BE49-F238E27FC236}">
                <a16:creationId xmlns:a16="http://schemas.microsoft.com/office/drawing/2014/main" id="{9E6ABD69-8A26-9074-5575-F3801CDB3A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2 Marcador de notas">
            <a:extLst>
              <a:ext uri="{FF2B5EF4-FFF2-40B4-BE49-F238E27FC236}">
                <a16:creationId xmlns:a16="http://schemas.microsoft.com/office/drawing/2014/main" id="{FC935447-EC54-F8C8-F32E-1C9D60778C8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22532" name="3 Marcador de encabezado">
            <a:extLst>
              <a:ext uri="{FF2B5EF4-FFF2-40B4-BE49-F238E27FC236}">
                <a16:creationId xmlns:a16="http://schemas.microsoft.com/office/drawing/2014/main" id="{30FA0A86-56C7-80FF-5D83-3DF593981A82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710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>
            <a:extLst>
              <a:ext uri="{FF2B5EF4-FFF2-40B4-BE49-F238E27FC236}">
                <a16:creationId xmlns:a16="http://schemas.microsoft.com/office/drawing/2014/main" id="{D415E1ED-2ED4-7201-F3FA-B9A0B213DF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2 Marcador de notas">
            <a:extLst>
              <a:ext uri="{FF2B5EF4-FFF2-40B4-BE49-F238E27FC236}">
                <a16:creationId xmlns:a16="http://schemas.microsoft.com/office/drawing/2014/main" id="{D16AE15B-4AD5-682A-CE9C-ED4604EF3D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24580" name="3 Marcador de encabezado">
            <a:extLst>
              <a:ext uri="{FF2B5EF4-FFF2-40B4-BE49-F238E27FC236}">
                <a16:creationId xmlns:a16="http://schemas.microsoft.com/office/drawing/2014/main" id="{0F067C05-5AE9-F57F-BAF1-8C10FA5098E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>
            <a:extLst>
              <a:ext uri="{FF2B5EF4-FFF2-40B4-BE49-F238E27FC236}">
                <a16:creationId xmlns:a16="http://schemas.microsoft.com/office/drawing/2014/main" id="{BAE9CF18-2B6D-583E-1402-D6DFB3C101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2 Marcador de notas">
            <a:extLst>
              <a:ext uri="{FF2B5EF4-FFF2-40B4-BE49-F238E27FC236}">
                <a16:creationId xmlns:a16="http://schemas.microsoft.com/office/drawing/2014/main" id="{6DE2B40A-390E-0F41-1817-0891BECB49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26628" name="3 Marcador de encabezado">
            <a:extLst>
              <a:ext uri="{FF2B5EF4-FFF2-40B4-BE49-F238E27FC236}">
                <a16:creationId xmlns:a16="http://schemas.microsoft.com/office/drawing/2014/main" id="{BDEF5E78-8079-0AFC-CA88-32FDF05EB45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>
            <a:extLst>
              <a:ext uri="{FF2B5EF4-FFF2-40B4-BE49-F238E27FC236}">
                <a16:creationId xmlns:a16="http://schemas.microsoft.com/office/drawing/2014/main" id="{ABA3DE7A-2691-8675-3AC2-735601F344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2 Marcador de notas">
            <a:extLst>
              <a:ext uri="{FF2B5EF4-FFF2-40B4-BE49-F238E27FC236}">
                <a16:creationId xmlns:a16="http://schemas.microsoft.com/office/drawing/2014/main" id="{448A318C-5EF8-23B9-F60E-3B21B9D96D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28676" name="3 Marcador de encabezado">
            <a:extLst>
              <a:ext uri="{FF2B5EF4-FFF2-40B4-BE49-F238E27FC236}">
                <a16:creationId xmlns:a16="http://schemas.microsoft.com/office/drawing/2014/main" id="{5615404F-342E-AD65-8B9A-08DD71E85055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>
            <a:extLst>
              <a:ext uri="{FF2B5EF4-FFF2-40B4-BE49-F238E27FC236}">
                <a16:creationId xmlns:a16="http://schemas.microsoft.com/office/drawing/2014/main" id="{830AA7BA-6865-B530-5CF4-5604B8A5BA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2 Marcador de notas">
            <a:extLst>
              <a:ext uri="{FF2B5EF4-FFF2-40B4-BE49-F238E27FC236}">
                <a16:creationId xmlns:a16="http://schemas.microsoft.com/office/drawing/2014/main" id="{E1FAA245-C030-8C8C-17D0-87F536D6DC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0724" name="3 Marcador de encabezado">
            <a:extLst>
              <a:ext uri="{FF2B5EF4-FFF2-40B4-BE49-F238E27FC236}">
                <a16:creationId xmlns:a16="http://schemas.microsoft.com/office/drawing/2014/main" id="{62452EEF-4DBF-441E-CE5C-882BC09DDC8C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>
            <a:extLst>
              <a:ext uri="{FF2B5EF4-FFF2-40B4-BE49-F238E27FC236}">
                <a16:creationId xmlns:a16="http://schemas.microsoft.com/office/drawing/2014/main" id="{D8683A25-7947-B9B9-62B6-2E3D282C93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2 Marcador de notas">
            <a:extLst>
              <a:ext uri="{FF2B5EF4-FFF2-40B4-BE49-F238E27FC236}">
                <a16:creationId xmlns:a16="http://schemas.microsoft.com/office/drawing/2014/main" id="{803ADE40-B5E6-C549-C893-587B3D68077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2772" name="3 Marcador de encabezado">
            <a:extLst>
              <a:ext uri="{FF2B5EF4-FFF2-40B4-BE49-F238E27FC236}">
                <a16:creationId xmlns:a16="http://schemas.microsoft.com/office/drawing/2014/main" id="{076F7BD2-D0FB-ED06-CA71-C3895390287E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>
            <a:extLst>
              <a:ext uri="{FF2B5EF4-FFF2-40B4-BE49-F238E27FC236}">
                <a16:creationId xmlns:a16="http://schemas.microsoft.com/office/drawing/2014/main" id="{AEAC2B7D-6789-9E7F-EB49-B8980B8D0A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>
            <a:extLst>
              <a:ext uri="{FF2B5EF4-FFF2-40B4-BE49-F238E27FC236}">
                <a16:creationId xmlns:a16="http://schemas.microsoft.com/office/drawing/2014/main" id="{BAC6AA4B-4344-B0B6-C6A5-99865A45B9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6868" name="3 Marcador de encabezado">
            <a:extLst>
              <a:ext uri="{FF2B5EF4-FFF2-40B4-BE49-F238E27FC236}">
                <a16:creationId xmlns:a16="http://schemas.microsoft.com/office/drawing/2014/main" id="{9C57D59B-5F45-A579-0904-05EC2351D3D8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>
            <a:extLst>
              <a:ext uri="{FF2B5EF4-FFF2-40B4-BE49-F238E27FC236}">
                <a16:creationId xmlns:a16="http://schemas.microsoft.com/office/drawing/2014/main" id="{AEAC2B7D-6789-9E7F-EB49-B8980B8D0A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>
            <a:extLst>
              <a:ext uri="{FF2B5EF4-FFF2-40B4-BE49-F238E27FC236}">
                <a16:creationId xmlns:a16="http://schemas.microsoft.com/office/drawing/2014/main" id="{BAC6AA4B-4344-B0B6-C6A5-99865A45B9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6868" name="3 Marcador de encabezado">
            <a:extLst>
              <a:ext uri="{FF2B5EF4-FFF2-40B4-BE49-F238E27FC236}">
                <a16:creationId xmlns:a16="http://schemas.microsoft.com/office/drawing/2014/main" id="{9C57D59B-5F45-A579-0904-05EC2351D3D8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9509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>
            <a:extLst>
              <a:ext uri="{FF2B5EF4-FFF2-40B4-BE49-F238E27FC236}">
                <a16:creationId xmlns:a16="http://schemas.microsoft.com/office/drawing/2014/main" id="{AEAC2B7D-6789-9E7F-EB49-B8980B8D0A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2 Marcador de notas">
            <a:extLst>
              <a:ext uri="{FF2B5EF4-FFF2-40B4-BE49-F238E27FC236}">
                <a16:creationId xmlns:a16="http://schemas.microsoft.com/office/drawing/2014/main" id="{BAC6AA4B-4344-B0B6-C6A5-99865A45B9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6868" name="3 Marcador de encabezado">
            <a:extLst>
              <a:ext uri="{FF2B5EF4-FFF2-40B4-BE49-F238E27FC236}">
                <a16:creationId xmlns:a16="http://schemas.microsoft.com/office/drawing/2014/main" id="{9C57D59B-5F45-A579-0904-05EC2351D3D8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63178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>
            <a:extLst>
              <a:ext uri="{FF2B5EF4-FFF2-40B4-BE49-F238E27FC236}">
                <a16:creationId xmlns:a16="http://schemas.microsoft.com/office/drawing/2014/main" id="{518990E7-5607-A94A-94ED-2E6BA5915B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2 Marcador de notas">
            <a:extLst>
              <a:ext uri="{FF2B5EF4-FFF2-40B4-BE49-F238E27FC236}">
                <a16:creationId xmlns:a16="http://schemas.microsoft.com/office/drawing/2014/main" id="{13C19F49-D59A-8924-59E0-7495FC834C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4820" name="3 Marcador de encabezado">
            <a:extLst>
              <a:ext uri="{FF2B5EF4-FFF2-40B4-BE49-F238E27FC236}">
                <a16:creationId xmlns:a16="http://schemas.microsoft.com/office/drawing/2014/main" id="{6B98B7B6-9A5F-0706-76C3-16008056400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>
            <a:extLst>
              <a:ext uri="{FF2B5EF4-FFF2-40B4-BE49-F238E27FC236}">
                <a16:creationId xmlns:a16="http://schemas.microsoft.com/office/drawing/2014/main" id="{518990E7-5607-A94A-94ED-2E6BA5915B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2 Marcador de notas">
            <a:extLst>
              <a:ext uri="{FF2B5EF4-FFF2-40B4-BE49-F238E27FC236}">
                <a16:creationId xmlns:a16="http://schemas.microsoft.com/office/drawing/2014/main" id="{13C19F49-D59A-8924-59E0-7495FC834C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4820" name="3 Marcador de encabezado">
            <a:extLst>
              <a:ext uri="{FF2B5EF4-FFF2-40B4-BE49-F238E27FC236}">
                <a16:creationId xmlns:a16="http://schemas.microsoft.com/office/drawing/2014/main" id="{6B98B7B6-9A5F-0706-76C3-16008056400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9593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>
            <a:extLst>
              <a:ext uri="{FF2B5EF4-FFF2-40B4-BE49-F238E27FC236}">
                <a16:creationId xmlns:a16="http://schemas.microsoft.com/office/drawing/2014/main" id="{9BD9786E-AE92-ACF4-AD15-F87C311254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2 Marcador de notas">
            <a:extLst>
              <a:ext uri="{FF2B5EF4-FFF2-40B4-BE49-F238E27FC236}">
                <a16:creationId xmlns:a16="http://schemas.microsoft.com/office/drawing/2014/main" id="{090164D3-87DC-C887-B7BC-C1A4F7AC28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8916" name="3 Marcador de encabezado">
            <a:extLst>
              <a:ext uri="{FF2B5EF4-FFF2-40B4-BE49-F238E27FC236}">
                <a16:creationId xmlns:a16="http://schemas.microsoft.com/office/drawing/2014/main" id="{993990A6-A510-4006-7AAD-35D29EDCA988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8273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>
            <a:extLst>
              <a:ext uri="{FF2B5EF4-FFF2-40B4-BE49-F238E27FC236}">
                <a16:creationId xmlns:a16="http://schemas.microsoft.com/office/drawing/2014/main" id="{9BD9786E-AE92-ACF4-AD15-F87C311254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2 Marcador de notas">
            <a:extLst>
              <a:ext uri="{FF2B5EF4-FFF2-40B4-BE49-F238E27FC236}">
                <a16:creationId xmlns:a16="http://schemas.microsoft.com/office/drawing/2014/main" id="{090164D3-87DC-C887-B7BC-C1A4F7AC28D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38916" name="3 Marcador de encabezado">
            <a:extLst>
              <a:ext uri="{FF2B5EF4-FFF2-40B4-BE49-F238E27FC236}">
                <a16:creationId xmlns:a16="http://schemas.microsoft.com/office/drawing/2014/main" id="{993990A6-A510-4006-7AAD-35D29EDCA988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4752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Marcador de imagen de diapositiva">
            <a:extLst>
              <a:ext uri="{FF2B5EF4-FFF2-40B4-BE49-F238E27FC236}">
                <a16:creationId xmlns:a16="http://schemas.microsoft.com/office/drawing/2014/main" id="{AC553775-E95A-F6F7-6359-D6D8088F7F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2 Marcador de notas">
            <a:extLst>
              <a:ext uri="{FF2B5EF4-FFF2-40B4-BE49-F238E27FC236}">
                <a16:creationId xmlns:a16="http://schemas.microsoft.com/office/drawing/2014/main" id="{E63A409F-505E-0BFF-C98C-4013B72271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40964" name="3 Marcador de número de diapositiva">
            <a:extLst>
              <a:ext uri="{FF2B5EF4-FFF2-40B4-BE49-F238E27FC236}">
                <a16:creationId xmlns:a16="http://schemas.microsoft.com/office/drawing/2014/main" id="{DF074B66-D247-D02E-C07E-3D1CE8919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EBA81E-1542-4E6D-A54C-2147ABAC72E7}" type="slidenum">
              <a:rPr lang="es-ES" altLang="es-E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s-ES" altLang="es-E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Marcador de imagen de diapositiva">
            <a:extLst>
              <a:ext uri="{FF2B5EF4-FFF2-40B4-BE49-F238E27FC236}">
                <a16:creationId xmlns:a16="http://schemas.microsoft.com/office/drawing/2014/main" id="{5466A4D1-C959-C618-C4AF-CE0DBC34C3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2 Marcador de notas">
            <a:extLst>
              <a:ext uri="{FF2B5EF4-FFF2-40B4-BE49-F238E27FC236}">
                <a16:creationId xmlns:a16="http://schemas.microsoft.com/office/drawing/2014/main" id="{E727590B-FE45-6610-3974-99329AE486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4036" name="3 Marcador de encabezado">
            <a:extLst>
              <a:ext uri="{FF2B5EF4-FFF2-40B4-BE49-F238E27FC236}">
                <a16:creationId xmlns:a16="http://schemas.microsoft.com/office/drawing/2014/main" id="{5B320BF0-5A0B-2A33-42EA-A68D058C4FE7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1 Marcador de imagen de diapositiva">
            <a:extLst>
              <a:ext uri="{FF2B5EF4-FFF2-40B4-BE49-F238E27FC236}">
                <a16:creationId xmlns:a16="http://schemas.microsoft.com/office/drawing/2014/main" id="{5466A4D1-C959-C618-C4AF-CE0DBC34C3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2 Marcador de notas">
            <a:extLst>
              <a:ext uri="{FF2B5EF4-FFF2-40B4-BE49-F238E27FC236}">
                <a16:creationId xmlns:a16="http://schemas.microsoft.com/office/drawing/2014/main" id="{E727590B-FE45-6610-3974-99329AE486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4036" name="3 Marcador de encabezado">
            <a:extLst>
              <a:ext uri="{FF2B5EF4-FFF2-40B4-BE49-F238E27FC236}">
                <a16:creationId xmlns:a16="http://schemas.microsoft.com/office/drawing/2014/main" id="{5B320BF0-5A0B-2A33-42EA-A68D058C4FE7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6917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1 Marcador de imagen de diapositiva">
            <a:extLst>
              <a:ext uri="{FF2B5EF4-FFF2-40B4-BE49-F238E27FC236}">
                <a16:creationId xmlns:a16="http://schemas.microsoft.com/office/drawing/2014/main" id="{24A1BDB4-1CCC-F1F8-EC36-4C97F31362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2 Marcador de notas">
            <a:extLst>
              <a:ext uri="{FF2B5EF4-FFF2-40B4-BE49-F238E27FC236}">
                <a16:creationId xmlns:a16="http://schemas.microsoft.com/office/drawing/2014/main" id="{F79D5391-951D-48BE-70D2-2110270D8B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6084" name="3 Marcador de encabezado">
            <a:extLst>
              <a:ext uri="{FF2B5EF4-FFF2-40B4-BE49-F238E27FC236}">
                <a16:creationId xmlns:a16="http://schemas.microsoft.com/office/drawing/2014/main" id="{7CA7A28B-8BAB-EE4D-4971-800F557E6560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Marcador de imagen de diapositiva">
            <a:extLst>
              <a:ext uri="{FF2B5EF4-FFF2-40B4-BE49-F238E27FC236}">
                <a16:creationId xmlns:a16="http://schemas.microsoft.com/office/drawing/2014/main" id="{3EDF9F19-3642-C1F7-269D-E3713901F3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2 Marcador de notas">
            <a:extLst>
              <a:ext uri="{FF2B5EF4-FFF2-40B4-BE49-F238E27FC236}">
                <a16:creationId xmlns:a16="http://schemas.microsoft.com/office/drawing/2014/main" id="{346BB34C-58A7-5D2A-C084-748842EF55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8132" name="3 Marcador de encabezado">
            <a:extLst>
              <a:ext uri="{FF2B5EF4-FFF2-40B4-BE49-F238E27FC236}">
                <a16:creationId xmlns:a16="http://schemas.microsoft.com/office/drawing/2014/main" id="{8CDF58E7-06F6-3FDA-8A98-1D362E2FA2B0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Marcador de imagen de diapositiva">
            <a:extLst>
              <a:ext uri="{FF2B5EF4-FFF2-40B4-BE49-F238E27FC236}">
                <a16:creationId xmlns:a16="http://schemas.microsoft.com/office/drawing/2014/main" id="{3EDF9F19-3642-C1F7-269D-E3713901F31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2 Marcador de notas">
            <a:extLst>
              <a:ext uri="{FF2B5EF4-FFF2-40B4-BE49-F238E27FC236}">
                <a16:creationId xmlns:a16="http://schemas.microsoft.com/office/drawing/2014/main" id="{346BB34C-58A7-5D2A-C084-748842EF55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48132" name="3 Marcador de encabezado">
            <a:extLst>
              <a:ext uri="{FF2B5EF4-FFF2-40B4-BE49-F238E27FC236}">
                <a16:creationId xmlns:a16="http://schemas.microsoft.com/office/drawing/2014/main" id="{8CDF58E7-06F6-3FDA-8A98-1D362E2FA2B0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39464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Marcador de imagen de diapositiva">
            <a:extLst>
              <a:ext uri="{FF2B5EF4-FFF2-40B4-BE49-F238E27FC236}">
                <a16:creationId xmlns:a16="http://schemas.microsoft.com/office/drawing/2014/main" id="{985FD636-AB41-EFA7-1A4F-C117B64F997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2 Marcador de notas">
            <a:extLst>
              <a:ext uri="{FF2B5EF4-FFF2-40B4-BE49-F238E27FC236}">
                <a16:creationId xmlns:a16="http://schemas.microsoft.com/office/drawing/2014/main" id="{7B099E6D-C4F3-AB66-B52E-9B5211CB2A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2228" name="3 Marcador de encabezado">
            <a:extLst>
              <a:ext uri="{FF2B5EF4-FFF2-40B4-BE49-F238E27FC236}">
                <a16:creationId xmlns:a16="http://schemas.microsoft.com/office/drawing/2014/main" id="{159CC08D-63B1-1B2B-49A0-ABF2A5C7C434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Marcador de imagen de diapositiva">
            <a:extLst>
              <a:ext uri="{FF2B5EF4-FFF2-40B4-BE49-F238E27FC236}">
                <a16:creationId xmlns:a16="http://schemas.microsoft.com/office/drawing/2014/main" id="{BAAD1291-75EF-2D65-8960-F6D2E46FD9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2 Marcador de notas">
            <a:extLst>
              <a:ext uri="{FF2B5EF4-FFF2-40B4-BE49-F238E27FC236}">
                <a16:creationId xmlns:a16="http://schemas.microsoft.com/office/drawing/2014/main" id="{8DBFA6B5-3080-74D7-2D3E-469F6AB077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/>
          </a:p>
        </p:txBody>
      </p:sp>
      <p:sp>
        <p:nvSpPr>
          <p:cNvPr id="54276" name="4 Marcador de encabezado">
            <a:extLst>
              <a:ext uri="{FF2B5EF4-FFF2-40B4-BE49-F238E27FC236}">
                <a16:creationId xmlns:a16="http://schemas.microsoft.com/office/drawing/2014/main" id="{080F386F-BCE8-89B5-269E-582EB471724E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s-ES" altLang="es-E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31875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82441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309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960749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99719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53885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470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47069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97235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80515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819585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78112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787986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635587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810000" y="2286000"/>
            <a:ext cx="22479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210300" y="2286000"/>
            <a:ext cx="22479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424711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7690924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662807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5938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59316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45273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518639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296150" y="1600200"/>
            <a:ext cx="1162050" cy="3886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810000" y="1600200"/>
            <a:ext cx="3333750" cy="3886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083509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B62800-51F6-5708-B8D0-5AA3F7C40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0C3829-01E3-9921-B4B4-B5A87FD97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EDC85B-515C-72C8-8EF7-A785D9920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578A1-CF40-48F6-97BC-5EE80F135107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7405239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657CF8-3E36-6996-924D-81A1E92665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BBE722-1420-E997-4EE0-115ECBC409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0BF01D-7A26-15C7-3C5C-6B176E6E30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6395A-7823-44EC-A6DF-E871AEF14EE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957535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D27AD3-1083-098C-EC5D-5F5899832C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F89FA4-DA32-63FE-550E-D9E07C06F6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C0F4B3-39B6-61E1-57A2-33528AB0C9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C75E5-EFB6-4D62-AB15-4C9711EBCACC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2850366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657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800600" y="1981200"/>
            <a:ext cx="3657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0F1C52-F08E-9B27-B418-33DE272520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A2E8DB-7182-A895-C5F1-8EDE550D28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95ADB4-4C2B-B2E9-A846-69855918A5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40FFA-6A43-4DCA-B369-5FE8E4811134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9877994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4463ABF-51F6-8676-EBD9-192E9DA203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B180E6B-F255-333C-009E-6648892697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ED0668B-71F0-DD0E-6D35-F52084D502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EDF66-89C7-4B7A-B61D-71D187C1BB0D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8116336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D1086C-971A-9FB6-7E77-2BA18081D7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7810790-61D7-6925-B992-B9C83E27A2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657E605-E97A-7F13-332A-408AF9B0EC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3E88-6EE6-4F13-BB1E-B0336F92F2A1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0140690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C1895DE-F11F-6663-2506-87762BF899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C4DDDA9-9801-F6D5-9F03-3336EEF6B3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E995DE1-9485-8109-CB32-7229E7996A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8BD23-FC91-4156-9D29-94C462D8C76C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0632328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EF78F4-4B71-CAA4-B412-836B5CE748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45814B-2B25-E745-0067-DE98ABD76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19AD85-752E-8294-4560-05CAD2F1FF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EF0AF-AAEC-4907-8103-0F886D7E15B1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232050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E23F39-E716-D9C5-C756-769EC65205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EFC9C4-2319-0317-BF67-3AA9D8620F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2A3C7B-BCC5-880F-A124-A64FF0E197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55FF1-D879-4342-BF14-DC338947618C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6931274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E6ED18-641A-BE6A-680C-EC3668EF6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1E6587-F2BC-4E80-3F92-F407435AAB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3EEBEA-4F7E-CE17-6AF1-6D09035F3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6CC8C8-70E5-4AC6-BD91-88A27DF18633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8252822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91300" y="990600"/>
            <a:ext cx="1866900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90600" y="990600"/>
            <a:ext cx="5448300" cy="5105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8151BA-59F3-B3A1-2F44-0CDE9F4B79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AD59AF-BDDC-6282-F386-4ACEED61CA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092D04-8A1E-BAE2-6D98-E8357D3FA9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70EF56-B677-4CDF-B3A3-06F52B2AF572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1195987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ítulo, gráfic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0600" y="990600"/>
            <a:ext cx="7467600" cy="762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sz="half" idx="1"/>
          </p:nvPr>
        </p:nvSpPr>
        <p:spPr>
          <a:xfrm>
            <a:off x="990600" y="1981200"/>
            <a:ext cx="36576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800600" y="1981200"/>
            <a:ext cx="36576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FD3944-8449-4B5B-B975-3E9B646A68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9E675-327A-79B3-64E3-E254EA7BBC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F9A951-9FAA-9408-6C4C-8849FBC68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1B265-1023-4A22-8D86-A8612176E6CA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9388647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90600" y="990600"/>
            <a:ext cx="7467600" cy="762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990600" y="1981200"/>
            <a:ext cx="74676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83FD13-391C-F13B-968D-E842FC34FA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4BF444-627F-ECF4-2A5C-0DD9C977F9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186DC4-30C8-ECD9-70CD-F68EACFA83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AA483-F2E4-4078-AF4A-2BA4B5B21AFC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402005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cocoo">
            <a:extLst>
              <a:ext uri="{FF2B5EF4-FFF2-40B4-BE49-F238E27FC236}">
                <a16:creationId xmlns:a16="http://schemas.microsoft.com/office/drawing/2014/main" id="{38508E6F-5720-7D39-FAFF-08902C76A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819400"/>
            <a:ext cx="63246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ECBC62D-9AAE-95E7-9C58-B0851DF3A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17151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pic>
        <p:nvPicPr>
          <p:cNvPr id="2051" name="Picture 3" descr="logoneg">
            <a:extLst>
              <a:ext uri="{FF2B5EF4-FFF2-40B4-BE49-F238E27FC236}">
                <a16:creationId xmlns:a16="http://schemas.microsoft.com/office/drawing/2014/main" id="{D488CA5E-D36E-E622-304B-03784A895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15050"/>
            <a:ext cx="217963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locoarb">
            <a:extLst>
              <a:ext uri="{FF2B5EF4-FFF2-40B4-BE49-F238E27FC236}">
                <a16:creationId xmlns:a16="http://schemas.microsoft.com/office/drawing/2014/main" id="{4FAE948F-686F-36DB-47ED-4407CAC2E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65"/>
          <a:stretch>
            <a:fillRect/>
          </a:stretch>
        </p:blipFill>
        <p:spPr bwMode="auto">
          <a:xfrm>
            <a:off x="0" y="0"/>
            <a:ext cx="287655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Oval 5">
            <a:extLst>
              <a:ext uri="{FF2B5EF4-FFF2-40B4-BE49-F238E27FC236}">
                <a16:creationId xmlns:a16="http://schemas.microsoft.com/office/drawing/2014/main" id="{EAB8845A-1987-91C6-2F9F-DED170E3A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838200"/>
            <a:ext cx="152400" cy="152400"/>
          </a:xfrm>
          <a:prstGeom prst="ellipse">
            <a:avLst/>
          </a:prstGeom>
          <a:solidFill>
            <a:srgbClr val="A59233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54" name="Oval 6">
            <a:extLst>
              <a:ext uri="{FF2B5EF4-FFF2-40B4-BE49-F238E27FC236}">
                <a16:creationId xmlns:a16="http://schemas.microsoft.com/office/drawing/2014/main" id="{E8FA83FC-4824-B684-0DF5-D7C14A503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8513" y="838200"/>
            <a:ext cx="152400" cy="152400"/>
          </a:xfrm>
          <a:prstGeom prst="ellipse">
            <a:avLst/>
          </a:prstGeom>
          <a:solidFill>
            <a:srgbClr val="D3DD58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55" name="Oval 7">
            <a:extLst>
              <a:ext uri="{FF2B5EF4-FFF2-40B4-BE49-F238E27FC236}">
                <a16:creationId xmlns:a16="http://schemas.microsoft.com/office/drawing/2014/main" id="{F2E3AB29-2D57-6ADB-3225-A8E937A29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5225" y="838200"/>
            <a:ext cx="152400" cy="152400"/>
          </a:xfrm>
          <a:prstGeom prst="ellipse">
            <a:avLst/>
          </a:prstGeom>
          <a:solidFill>
            <a:srgbClr val="C51083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56" name="Oval 8">
            <a:extLst>
              <a:ext uri="{FF2B5EF4-FFF2-40B4-BE49-F238E27FC236}">
                <a16:creationId xmlns:a16="http://schemas.microsoft.com/office/drawing/2014/main" id="{A60E3BCC-6738-55E1-DD5B-1C3A55808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838200"/>
            <a:ext cx="152400" cy="152400"/>
          </a:xfrm>
          <a:prstGeom prst="ellipse">
            <a:avLst/>
          </a:prstGeom>
          <a:solidFill>
            <a:srgbClr val="219940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57" name="Oval 9">
            <a:extLst>
              <a:ext uri="{FF2B5EF4-FFF2-40B4-BE49-F238E27FC236}">
                <a16:creationId xmlns:a16="http://schemas.microsoft.com/office/drawing/2014/main" id="{96E8B75F-7475-7834-B283-2060E0432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838200"/>
            <a:ext cx="152400" cy="152400"/>
          </a:xfrm>
          <a:prstGeom prst="ellipse">
            <a:avLst/>
          </a:prstGeom>
          <a:solidFill>
            <a:srgbClr val="7E043D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58" name="Oval 10">
            <a:extLst>
              <a:ext uri="{FF2B5EF4-FFF2-40B4-BE49-F238E27FC236}">
                <a16:creationId xmlns:a16="http://schemas.microsoft.com/office/drawing/2014/main" id="{ACAE0592-D7C9-A564-E618-EE8B05404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838200"/>
            <a:ext cx="152400" cy="152400"/>
          </a:xfrm>
          <a:prstGeom prst="ellipse">
            <a:avLst/>
          </a:prstGeom>
          <a:solidFill>
            <a:srgbClr val="CBCBCD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59" name="Oval 11">
            <a:extLst>
              <a:ext uri="{FF2B5EF4-FFF2-40B4-BE49-F238E27FC236}">
                <a16:creationId xmlns:a16="http://schemas.microsoft.com/office/drawing/2014/main" id="{6410ECC6-7226-37EE-F039-727B87CE7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838200"/>
            <a:ext cx="152400" cy="152400"/>
          </a:xfrm>
          <a:prstGeom prst="ellipse">
            <a:avLst/>
          </a:prstGeom>
          <a:solidFill>
            <a:srgbClr val="E2B528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0" name="Oval 12">
            <a:extLst>
              <a:ext uri="{FF2B5EF4-FFF2-40B4-BE49-F238E27FC236}">
                <a16:creationId xmlns:a16="http://schemas.microsoft.com/office/drawing/2014/main" id="{5CBC0D15-E957-A134-D1DC-DD076A2D6C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838200"/>
            <a:ext cx="152400" cy="152400"/>
          </a:xfrm>
          <a:prstGeom prst="ellipse">
            <a:avLst/>
          </a:prstGeom>
          <a:solidFill>
            <a:srgbClr val="A9005D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1" name="Oval 13">
            <a:extLst>
              <a:ext uri="{FF2B5EF4-FFF2-40B4-BE49-F238E27FC236}">
                <a16:creationId xmlns:a16="http://schemas.microsoft.com/office/drawing/2014/main" id="{46334C0D-64F8-8082-3A06-9B5968200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0" y="838200"/>
            <a:ext cx="152400" cy="152400"/>
          </a:xfrm>
          <a:prstGeom prst="ellipse">
            <a:avLst/>
          </a:prstGeom>
          <a:solidFill>
            <a:srgbClr val="AF996A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2" name="Oval 14">
            <a:extLst>
              <a:ext uri="{FF2B5EF4-FFF2-40B4-BE49-F238E27FC236}">
                <a16:creationId xmlns:a16="http://schemas.microsoft.com/office/drawing/2014/main" id="{3DA65082-BE90-2483-4C81-4188AABFF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13" y="838200"/>
            <a:ext cx="152400" cy="152400"/>
          </a:xfrm>
          <a:prstGeom prst="ellipse">
            <a:avLst/>
          </a:prstGeom>
          <a:solidFill>
            <a:srgbClr val="7C5931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3" name="Oval 15">
            <a:extLst>
              <a:ext uri="{FF2B5EF4-FFF2-40B4-BE49-F238E27FC236}">
                <a16:creationId xmlns:a16="http://schemas.microsoft.com/office/drawing/2014/main" id="{A5FA4A1F-435A-1D16-C9BC-8BBAF05A6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8925" y="838200"/>
            <a:ext cx="152400" cy="152400"/>
          </a:xfrm>
          <a:prstGeom prst="ellipse">
            <a:avLst/>
          </a:prstGeom>
          <a:solidFill>
            <a:srgbClr val="71204B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4" name="Oval 16">
            <a:extLst>
              <a:ext uri="{FF2B5EF4-FFF2-40B4-BE49-F238E27FC236}">
                <a16:creationId xmlns:a16="http://schemas.microsoft.com/office/drawing/2014/main" id="{2D14E09F-9806-5426-FBC9-75F86EEB5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05638" y="838200"/>
            <a:ext cx="152400" cy="152400"/>
          </a:xfrm>
          <a:prstGeom prst="ellipse">
            <a:avLst/>
          </a:prstGeom>
          <a:solidFill>
            <a:srgbClr val="F4E415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5" name="Oval 17">
            <a:extLst>
              <a:ext uri="{FF2B5EF4-FFF2-40B4-BE49-F238E27FC236}">
                <a16:creationId xmlns:a16="http://schemas.microsoft.com/office/drawing/2014/main" id="{35F6D5E6-0F0F-3105-DC1D-6A4668FA8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350" y="838200"/>
            <a:ext cx="152400" cy="152400"/>
          </a:xfrm>
          <a:prstGeom prst="ellipse">
            <a:avLst/>
          </a:prstGeom>
          <a:solidFill>
            <a:srgbClr val="9F2439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6" name="Oval 18">
            <a:extLst>
              <a:ext uri="{FF2B5EF4-FFF2-40B4-BE49-F238E27FC236}">
                <a16:creationId xmlns:a16="http://schemas.microsoft.com/office/drawing/2014/main" id="{5555625E-0F08-E907-7EDA-99B6EBBA2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9063" y="838200"/>
            <a:ext cx="152400" cy="152400"/>
          </a:xfrm>
          <a:prstGeom prst="ellipse">
            <a:avLst/>
          </a:prstGeom>
          <a:solidFill>
            <a:srgbClr val="BF112C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7" name="Oval 19">
            <a:extLst>
              <a:ext uri="{FF2B5EF4-FFF2-40B4-BE49-F238E27FC236}">
                <a16:creationId xmlns:a16="http://schemas.microsoft.com/office/drawing/2014/main" id="{6485E695-EDA3-D2F0-FB45-BEEAA302E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5775" y="838200"/>
            <a:ext cx="152400" cy="152400"/>
          </a:xfrm>
          <a:prstGeom prst="ellipse">
            <a:avLst/>
          </a:prstGeom>
          <a:solidFill>
            <a:srgbClr val="E2B528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8" name="Oval 20">
            <a:extLst>
              <a:ext uri="{FF2B5EF4-FFF2-40B4-BE49-F238E27FC236}">
                <a16:creationId xmlns:a16="http://schemas.microsoft.com/office/drawing/2014/main" id="{42A435F3-774C-22EF-EB6C-10350BC14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2488" y="838200"/>
            <a:ext cx="152400" cy="152400"/>
          </a:xfrm>
          <a:prstGeom prst="ellipse">
            <a:avLst/>
          </a:prstGeom>
          <a:solidFill>
            <a:srgbClr val="DEA7C7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69" name="Oval 21">
            <a:extLst>
              <a:ext uri="{FF2B5EF4-FFF2-40B4-BE49-F238E27FC236}">
                <a16:creationId xmlns:a16="http://schemas.microsoft.com/office/drawing/2014/main" id="{C68065FB-D65A-CE09-6A57-4996FC2475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838200"/>
            <a:ext cx="152400" cy="152400"/>
          </a:xfrm>
          <a:prstGeom prst="ellipse">
            <a:avLst/>
          </a:prstGeom>
          <a:solidFill>
            <a:srgbClr val="C40064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2070" name="Rectangle 22">
            <a:extLst>
              <a:ext uri="{FF2B5EF4-FFF2-40B4-BE49-F238E27FC236}">
                <a16:creationId xmlns:a16="http://schemas.microsoft.com/office/drawing/2014/main" id="{533EF3CC-64DB-068E-BDD6-5DA8E9F71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0" y="2286000"/>
            <a:ext cx="4648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modificar el estilo de texto del patrón</a:t>
            </a:r>
          </a:p>
          <a:p>
            <a:pPr lvl="1"/>
            <a:r>
              <a:rPr lang="es-ES_tradnl" altLang="es-ES"/>
              <a:t>Segundo nivel</a:t>
            </a:r>
          </a:p>
          <a:p>
            <a:pPr lvl="2"/>
            <a:r>
              <a:rPr lang="es-ES_tradnl" altLang="es-ES"/>
              <a:t>Tercer nivel</a:t>
            </a:r>
          </a:p>
          <a:p>
            <a:pPr lvl="3"/>
            <a:r>
              <a:rPr lang="es-ES_tradnl" altLang="es-ES"/>
              <a:t>Cuarto nivel</a:t>
            </a:r>
          </a:p>
          <a:p>
            <a:pPr lvl="4"/>
            <a:r>
              <a:rPr lang="es-ES_tradnl" altLang="es-ES"/>
              <a:t>Quinto nivel</a:t>
            </a:r>
          </a:p>
        </p:txBody>
      </p:sp>
      <p:sp>
        <p:nvSpPr>
          <p:cNvPr id="2071" name="Rectangle 23">
            <a:extLst>
              <a:ext uri="{FF2B5EF4-FFF2-40B4-BE49-F238E27FC236}">
                <a16:creationId xmlns:a16="http://schemas.microsoft.com/office/drawing/2014/main" id="{B4A3AE85-0841-10D3-AC93-57368565C1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0" y="1600200"/>
            <a:ext cx="464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 para editar título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565656"/>
          </a:solidFill>
          <a:latin typeface="Arial" pitchFamily="34" charset="0"/>
          <a:ea typeface="ＭＳ Ｐゴシック" pitchFamily="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565656"/>
          </a:solidFill>
          <a:latin typeface="+mn-lt"/>
          <a:ea typeface="+mn-ea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565656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565656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565656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565656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5656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5656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5656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5656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CA614E6-0FDB-24B6-6350-60DC6D9FAC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990600"/>
            <a:ext cx="7467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 para editar título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252A440-1177-63DB-35D7-D3F60A4D6C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467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modificar el estilo de texto del patrón</a:t>
            </a:r>
          </a:p>
          <a:p>
            <a:pPr lvl="1"/>
            <a:r>
              <a:rPr lang="es-ES_tradnl" altLang="es-ES"/>
              <a:t>Segundo nivel</a:t>
            </a:r>
          </a:p>
          <a:p>
            <a:pPr lvl="2"/>
            <a:r>
              <a:rPr lang="es-ES_tradnl" altLang="es-ES"/>
              <a:t>Tercer nivel</a:t>
            </a:r>
          </a:p>
          <a:p>
            <a:pPr lvl="3"/>
            <a:r>
              <a:rPr lang="es-ES_tradnl" altLang="es-ES"/>
              <a:t>Cuarto nivel</a:t>
            </a:r>
          </a:p>
          <a:p>
            <a:pPr lvl="4"/>
            <a:r>
              <a:rPr lang="es-ES_tradnl" altLang="es-ES"/>
              <a:t>Quinto nivel</a:t>
            </a:r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0C81E956-DD81-2B25-C7A7-32F0EDC36E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34" charset="0"/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3BA07246-6072-593B-0CA2-F520D12E93A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pitchFamily="34" charset="0"/>
                <a:ea typeface="ＭＳ Ｐゴシック" pitchFamily="48" charset="-128"/>
                <a:cs typeface="+mn-cs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6086" name="Rectangle 6">
            <a:extLst>
              <a:ext uri="{FF2B5EF4-FFF2-40B4-BE49-F238E27FC236}">
                <a16:creationId xmlns:a16="http://schemas.microsoft.com/office/drawing/2014/main" id="{E9F094B2-1A65-774F-E8CA-E96DB38A8E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EB5097-C975-4A08-A32F-3C7E709C7393}" type="slidenum">
              <a:rPr lang="es-ES_tradnl" altLang="es-ES"/>
              <a:pPr>
                <a:defRPr/>
              </a:pPr>
              <a:t>‹Nº›</a:t>
            </a:fld>
            <a:endParaRPr lang="es-ES_tradnl" altLang="es-E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16B4FAE-EE3A-A089-1159-944DC546F9E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 sz="1400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97269549-418B-DC1B-EBD3-2038A8B113A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s-ES" altLang="es-ES" sz="1400"/>
          </a:p>
        </p:txBody>
      </p:sp>
      <p:sp>
        <p:nvSpPr>
          <p:cNvPr id="46089" name="Rectangle 9">
            <a:extLst>
              <a:ext uri="{FF2B5EF4-FFF2-40B4-BE49-F238E27FC236}">
                <a16:creationId xmlns:a16="http://schemas.microsoft.com/office/drawing/2014/main" id="{74CA8C45-C31A-C56E-FD7D-3CF593D2652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fld id="{5590BBE9-8E87-4506-80E0-BB863FC9E060}" type="slidenum">
              <a:rPr lang="es-ES_tradnl" altLang="es-ES" sz="1400" smtClean="0">
                <a:latin typeface="ＭＳ Ｐゴシック" panose="020B0600070205080204" pitchFamily="34" charset="-128"/>
              </a:rPr>
              <a:pPr algn="r">
                <a:defRPr/>
              </a:pPr>
              <a:t>‹Nº›</a:t>
            </a:fld>
            <a:endParaRPr lang="es-ES_tradnl" altLang="es-ES" sz="1400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FFBD4063-4025-68AC-19CF-691841999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791200"/>
            <a:ext cx="9144000" cy="1066800"/>
          </a:xfrm>
          <a:prstGeom prst="rect">
            <a:avLst/>
          </a:prstGeom>
          <a:solidFill>
            <a:srgbClr val="17151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pic>
        <p:nvPicPr>
          <p:cNvPr id="3083" name="Picture 11" descr="logoneg">
            <a:extLst>
              <a:ext uri="{FF2B5EF4-FFF2-40B4-BE49-F238E27FC236}">
                <a16:creationId xmlns:a16="http://schemas.microsoft.com/office/drawing/2014/main" id="{AE9A8C68-0893-3886-993A-660D68E20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115050"/>
            <a:ext cx="2179638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4" name="Oval 12">
            <a:extLst>
              <a:ext uri="{FF2B5EF4-FFF2-40B4-BE49-F238E27FC236}">
                <a16:creationId xmlns:a16="http://schemas.microsoft.com/office/drawing/2014/main" id="{50B362DA-F016-3A69-BF6C-BF4755696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324600"/>
            <a:ext cx="152400" cy="152400"/>
          </a:xfrm>
          <a:prstGeom prst="ellipse">
            <a:avLst/>
          </a:prstGeom>
          <a:solidFill>
            <a:srgbClr val="A59233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85" name="Oval 13">
            <a:extLst>
              <a:ext uri="{FF2B5EF4-FFF2-40B4-BE49-F238E27FC236}">
                <a16:creationId xmlns:a16="http://schemas.microsoft.com/office/drawing/2014/main" id="{F76BC718-DDC0-2932-ECAC-AB5AF35E4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324600"/>
            <a:ext cx="152400" cy="152400"/>
          </a:xfrm>
          <a:prstGeom prst="ellipse">
            <a:avLst/>
          </a:prstGeom>
          <a:solidFill>
            <a:srgbClr val="D3DD58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86" name="Oval 14">
            <a:extLst>
              <a:ext uri="{FF2B5EF4-FFF2-40B4-BE49-F238E27FC236}">
                <a16:creationId xmlns:a16="http://schemas.microsoft.com/office/drawing/2014/main" id="{70E636DA-94D4-C138-0E61-A113DBA32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324600"/>
            <a:ext cx="152400" cy="152400"/>
          </a:xfrm>
          <a:prstGeom prst="ellipse">
            <a:avLst/>
          </a:prstGeom>
          <a:solidFill>
            <a:srgbClr val="C51083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87" name="Oval 15">
            <a:extLst>
              <a:ext uri="{FF2B5EF4-FFF2-40B4-BE49-F238E27FC236}">
                <a16:creationId xmlns:a16="http://schemas.microsoft.com/office/drawing/2014/main" id="{A97064C5-E9EC-C333-E7A5-89A6C44D3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6324600"/>
            <a:ext cx="152400" cy="152400"/>
          </a:xfrm>
          <a:prstGeom prst="ellipse">
            <a:avLst/>
          </a:prstGeom>
          <a:solidFill>
            <a:srgbClr val="219940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88" name="Oval 16">
            <a:extLst>
              <a:ext uri="{FF2B5EF4-FFF2-40B4-BE49-F238E27FC236}">
                <a16:creationId xmlns:a16="http://schemas.microsoft.com/office/drawing/2014/main" id="{A73731A7-5585-3E57-1D11-1117AC110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6324600"/>
            <a:ext cx="152400" cy="152400"/>
          </a:xfrm>
          <a:prstGeom prst="ellipse">
            <a:avLst/>
          </a:prstGeom>
          <a:solidFill>
            <a:srgbClr val="7E043D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89" name="Oval 17">
            <a:extLst>
              <a:ext uri="{FF2B5EF4-FFF2-40B4-BE49-F238E27FC236}">
                <a16:creationId xmlns:a16="http://schemas.microsoft.com/office/drawing/2014/main" id="{23339B81-124F-5DC9-A22D-42AAFDA94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6324600"/>
            <a:ext cx="152400" cy="152400"/>
          </a:xfrm>
          <a:prstGeom prst="ellipse">
            <a:avLst/>
          </a:prstGeom>
          <a:solidFill>
            <a:srgbClr val="CBCBCD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0" name="Oval 18">
            <a:extLst>
              <a:ext uri="{FF2B5EF4-FFF2-40B4-BE49-F238E27FC236}">
                <a16:creationId xmlns:a16="http://schemas.microsoft.com/office/drawing/2014/main" id="{0FA93FAE-A3A9-9331-BF18-8DFD41D7D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6324600"/>
            <a:ext cx="152400" cy="152400"/>
          </a:xfrm>
          <a:prstGeom prst="ellipse">
            <a:avLst/>
          </a:prstGeom>
          <a:solidFill>
            <a:srgbClr val="E2B528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1" name="Oval 19">
            <a:extLst>
              <a:ext uri="{FF2B5EF4-FFF2-40B4-BE49-F238E27FC236}">
                <a16:creationId xmlns:a16="http://schemas.microsoft.com/office/drawing/2014/main" id="{464B3F55-8EB0-ACF9-FC24-B6585F3D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6324600"/>
            <a:ext cx="152400" cy="152400"/>
          </a:xfrm>
          <a:prstGeom prst="ellipse">
            <a:avLst/>
          </a:prstGeom>
          <a:solidFill>
            <a:srgbClr val="A9005D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2" name="Oval 20">
            <a:extLst>
              <a:ext uri="{FF2B5EF4-FFF2-40B4-BE49-F238E27FC236}">
                <a16:creationId xmlns:a16="http://schemas.microsoft.com/office/drawing/2014/main" id="{2BEA4AA4-163D-1697-E906-CC2B841CD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6324600"/>
            <a:ext cx="152400" cy="152400"/>
          </a:xfrm>
          <a:prstGeom prst="ellipse">
            <a:avLst/>
          </a:prstGeom>
          <a:solidFill>
            <a:srgbClr val="AF996A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3" name="Oval 21">
            <a:extLst>
              <a:ext uri="{FF2B5EF4-FFF2-40B4-BE49-F238E27FC236}">
                <a16:creationId xmlns:a16="http://schemas.microsoft.com/office/drawing/2014/main" id="{1BEC1DDC-B3E6-11FB-1161-F9C86D0C4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6324600"/>
            <a:ext cx="152400" cy="152400"/>
          </a:xfrm>
          <a:prstGeom prst="ellipse">
            <a:avLst/>
          </a:prstGeom>
          <a:solidFill>
            <a:srgbClr val="7C5931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4" name="Oval 22">
            <a:extLst>
              <a:ext uri="{FF2B5EF4-FFF2-40B4-BE49-F238E27FC236}">
                <a16:creationId xmlns:a16="http://schemas.microsoft.com/office/drawing/2014/main" id="{76FD69F5-CD91-C2D3-0C61-527621D1E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6324600"/>
            <a:ext cx="152400" cy="152400"/>
          </a:xfrm>
          <a:prstGeom prst="ellipse">
            <a:avLst/>
          </a:prstGeom>
          <a:solidFill>
            <a:srgbClr val="71204B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5" name="Oval 23">
            <a:extLst>
              <a:ext uri="{FF2B5EF4-FFF2-40B4-BE49-F238E27FC236}">
                <a16:creationId xmlns:a16="http://schemas.microsoft.com/office/drawing/2014/main" id="{A6B34E3A-0038-CD13-F729-F75C7A817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6324600"/>
            <a:ext cx="152400" cy="152400"/>
          </a:xfrm>
          <a:prstGeom prst="ellipse">
            <a:avLst/>
          </a:prstGeom>
          <a:solidFill>
            <a:srgbClr val="F4E415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6" name="Oval 24">
            <a:extLst>
              <a:ext uri="{FF2B5EF4-FFF2-40B4-BE49-F238E27FC236}">
                <a16:creationId xmlns:a16="http://schemas.microsoft.com/office/drawing/2014/main" id="{B681B762-1EE0-3BC5-7B06-D84E9B1D9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6324600"/>
            <a:ext cx="152400" cy="152400"/>
          </a:xfrm>
          <a:prstGeom prst="ellipse">
            <a:avLst/>
          </a:prstGeom>
          <a:solidFill>
            <a:srgbClr val="9F2439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7" name="Oval 25">
            <a:extLst>
              <a:ext uri="{FF2B5EF4-FFF2-40B4-BE49-F238E27FC236}">
                <a16:creationId xmlns:a16="http://schemas.microsoft.com/office/drawing/2014/main" id="{718FF323-1586-DB06-6D56-1B64D40A4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6324600"/>
            <a:ext cx="152400" cy="152400"/>
          </a:xfrm>
          <a:prstGeom prst="ellipse">
            <a:avLst/>
          </a:prstGeom>
          <a:solidFill>
            <a:srgbClr val="BF112C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8" name="Oval 26">
            <a:extLst>
              <a:ext uri="{FF2B5EF4-FFF2-40B4-BE49-F238E27FC236}">
                <a16:creationId xmlns:a16="http://schemas.microsoft.com/office/drawing/2014/main" id="{DE3E5665-A58A-CE9F-AE3B-8A3461875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6324600"/>
            <a:ext cx="152400" cy="152400"/>
          </a:xfrm>
          <a:prstGeom prst="ellipse">
            <a:avLst/>
          </a:prstGeom>
          <a:solidFill>
            <a:srgbClr val="E2B528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099" name="Oval 27">
            <a:extLst>
              <a:ext uri="{FF2B5EF4-FFF2-40B4-BE49-F238E27FC236}">
                <a16:creationId xmlns:a16="http://schemas.microsoft.com/office/drawing/2014/main" id="{431A41DF-F7F5-1E40-6BF4-B62680E00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6324600"/>
            <a:ext cx="152400" cy="152400"/>
          </a:xfrm>
          <a:prstGeom prst="ellipse">
            <a:avLst/>
          </a:prstGeom>
          <a:solidFill>
            <a:srgbClr val="DEA7C7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sp>
        <p:nvSpPr>
          <p:cNvPr id="3100" name="Oval 28">
            <a:extLst>
              <a:ext uri="{FF2B5EF4-FFF2-40B4-BE49-F238E27FC236}">
                <a16:creationId xmlns:a16="http://schemas.microsoft.com/office/drawing/2014/main" id="{F9F9CB11-A5AC-6E8F-862D-9A2B48A28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6324600"/>
            <a:ext cx="152400" cy="152400"/>
          </a:xfrm>
          <a:prstGeom prst="ellipse">
            <a:avLst/>
          </a:prstGeom>
          <a:solidFill>
            <a:srgbClr val="C40064"/>
          </a:solidFill>
          <a:ln>
            <a:noFill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s-ES" altLang="es-ES"/>
          </a:p>
        </p:txBody>
      </p:sp>
      <p:pic>
        <p:nvPicPr>
          <p:cNvPr id="3101" name="Picture 29" descr="locoarb">
            <a:extLst>
              <a:ext uri="{FF2B5EF4-FFF2-40B4-BE49-F238E27FC236}">
                <a16:creationId xmlns:a16="http://schemas.microsoft.com/office/drawing/2014/main" id="{8B5804AD-6515-A5A9-2DA6-21223C148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79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+mj-lt"/>
          <a:ea typeface="+mj-ea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575757"/>
          </a:solidFill>
          <a:latin typeface="Arial" pitchFamily="34" charset="0"/>
          <a:ea typeface="ＭＳ Ｐゴシック" pitchFamily="48" charset="-128"/>
        </a:defRPr>
      </a:lvl9pPr>
    </p:titleStyle>
    <p:bodyStyle>
      <a:lvl1pPr marL="155575" indent="-155575" algn="l" rtl="0" eaLnBrk="0" fontAlgn="base" hangingPunct="0">
        <a:spcBef>
          <a:spcPct val="20000"/>
        </a:spcBef>
        <a:spcAft>
          <a:spcPct val="0"/>
        </a:spcAft>
        <a:buClr>
          <a:srgbClr val="D6EF2C"/>
        </a:buClr>
        <a:buChar char="&gt;"/>
        <a:defRPr sz="1400">
          <a:solidFill>
            <a:srgbClr val="575757"/>
          </a:solidFill>
          <a:latin typeface="+mn-lt"/>
          <a:ea typeface="+mn-ea"/>
          <a:cs typeface="ＭＳ Ｐゴシック"/>
        </a:defRPr>
      </a:lvl1pPr>
      <a:lvl2pPr marL="8572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27635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9545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11455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7175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302895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8615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94335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pa.gob.es/es/agricultura/participacion-publica/" TargetMode="Externa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BEAADA77-3876-595F-5885-EF79E71B4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76600" y="1052513"/>
            <a:ext cx="5867400" cy="4824412"/>
          </a:xfrm>
        </p:spPr>
        <p:txBody>
          <a:bodyPr/>
          <a:lstStyle/>
          <a:p>
            <a:pPr eaLnBrk="1" hangingPunct="1">
              <a:defRPr/>
            </a:pPr>
            <a:r>
              <a:rPr lang="es-E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Rº</a:t>
            </a:r>
            <a:r>
              <a:rPr lang="es-E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Técnica subsector de CUESTIONES FITOSANITARIAS</a:t>
            </a:r>
            <a:endParaRPr lang="es-ES" sz="4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s-ES" sz="1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s-ES" sz="1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s-ES" sz="10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es-ES" sz="28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Novedades legislativas en el ámbito del uso sostenible de productos fitosanitarios</a:t>
            </a:r>
            <a:endParaRPr lang="es-ES" sz="2800" b="1" i="1" dirty="0">
              <a:solidFill>
                <a:srgbClr val="008000"/>
              </a:solidFill>
            </a:endParaRPr>
          </a:p>
          <a:p>
            <a:pPr algn="ctr" eaLnBrk="1" hangingPunct="1">
              <a:defRPr/>
            </a:pPr>
            <a:endParaRPr lang="es-ES" sz="2500" b="1" dirty="0"/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5E51EEA6-6DDA-E31B-54A0-EAB15FBBCD9C}"/>
              </a:ext>
            </a:extLst>
          </p:cNvPr>
          <p:cNvSpPr/>
          <p:nvPr/>
        </p:nvSpPr>
        <p:spPr>
          <a:xfrm>
            <a:off x="2843808" y="5157192"/>
            <a:ext cx="63546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ES" sz="3200" b="1" i="1" dirty="0">
                <a:solidFill>
                  <a:srgbClr val="C2DF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Madrid ,  13 de septiembre 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25ADCE89-D14E-F220-6651-C85FDE3E6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488" y="1844675"/>
            <a:ext cx="8963025" cy="331311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s-ES" altLang="es-ES" sz="2800">
                <a:solidFill>
                  <a:schemeClr val="tx1"/>
                </a:solidFill>
                <a:sym typeface="Wingdings" panose="05000000000000000000" pitchFamily="2" charset="2"/>
              </a:rPr>
              <a:t>        revisión de la Directiva 2009/128/EC de Uso Sostenible de Productos Fitosanitarias (DUS)</a:t>
            </a:r>
          </a:p>
          <a:p>
            <a:pPr marL="0" indent="0" eaLnBrk="1" hangingPunct="1">
              <a:buFontTx/>
              <a:buNone/>
            </a:pPr>
            <a:endParaRPr lang="es-ES" altLang="es-ES" sz="280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indent="0" eaLnBrk="1" hangingPunct="1">
              <a:buFontTx/>
              <a:buNone/>
            </a:pPr>
            <a:r>
              <a:rPr lang="es-ES" altLang="es-ES" sz="2800">
                <a:solidFill>
                  <a:schemeClr val="tx1"/>
                </a:solidFill>
                <a:sym typeface="Wingdings" panose="05000000000000000000" pitchFamily="2" charset="2"/>
              </a:rPr>
              <a:t>        modificación del RD 1311/2012 sobre el uso sostenible de productos fitosanitarios</a:t>
            </a:r>
            <a:endParaRPr lang="es-ES" altLang="es-ES" sz="2800">
              <a:solidFill>
                <a:schemeClr val="tx1"/>
              </a:solidFill>
            </a:endParaRPr>
          </a:p>
          <a:p>
            <a:pPr marL="0" indent="0" eaLnBrk="1" hangingPunct="1">
              <a:buFontTx/>
              <a:buNone/>
            </a:pPr>
            <a:endParaRPr lang="es-ES" altLang="es-ES" sz="2800">
              <a:solidFill>
                <a:schemeClr val="tx1"/>
              </a:solidFill>
            </a:endParaRPr>
          </a:p>
          <a:p>
            <a:pPr marL="0" indent="0" eaLnBrk="1" hangingPunct="1">
              <a:buFontTx/>
              <a:buNone/>
            </a:pPr>
            <a:endParaRPr lang="es-ES" altLang="es-ES" sz="2800">
              <a:solidFill>
                <a:schemeClr val="tx1"/>
              </a:solidFill>
            </a:endParaRPr>
          </a:p>
        </p:txBody>
      </p:sp>
      <p:sp>
        <p:nvSpPr>
          <p:cNvPr id="8195" name="Rectangle 4">
            <a:extLst>
              <a:ext uri="{FF2B5EF4-FFF2-40B4-BE49-F238E27FC236}">
                <a16:creationId xmlns:a16="http://schemas.microsoft.com/office/drawing/2014/main" id="{72C7E64A-742B-087A-A418-91A85B062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5626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s-ES" altLang="es-ES" sz="2400">
              <a:solidFill>
                <a:schemeClr val="tx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A52E58D-7A75-AB2C-A65F-CC53E2AB6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15888"/>
            <a:ext cx="74898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s-ES" sz="2800" b="1" dirty="0">
                <a:solidFill>
                  <a:srgbClr val="008000"/>
                </a:solidFill>
                <a:latin typeface="+mj-lt"/>
                <a:ea typeface="+mj-ea"/>
                <a:cs typeface="ＭＳ Ｐゴシック"/>
              </a:rPr>
              <a:t>Novedades legislativas en el ámbito del uso sostenible de productos fitosanitarios</a:t>
            </a:r>
          </a:p>
        </p:txBody>
      </p:sp>
      <p:pic>
        <p:nvPicPr>
          <p:cNvPr id="8197" name="Imagen 2" descr="Patrón de fondo&#10;&#10;Descripción generada automáticamente">
            <a:extLst>
              <a:ext uri="{FF2B5EF4-FFF2-40B4-BE49-F238E27FC236}">
                <a16:creationId xmlns:a16="http://schemas.microsoft.com/office/drawing/2014/main" id="{479B4942-C910-A2B6-B2D1-5B5BEB08C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1844675"/>
            <a:ext cx="762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Imagen 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A6D6D14B-BA9D-990F-7ECE-1C9ACE9FC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" y="3200400"/>
            <a:ext cx="7620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>
            <a:extLst>
              <a:ext uri="{FF2B5EF4-FFF2-40B4-BE49-F238E27FC236}">
                <a16:creationId xmlns:a16="http://schemas.microsoft.com/office/drawing/2014/main" id="{7AC15E4A-AB44-51E2-4224-A42BA636F5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0"/>
            <a:ext cx="7288212" cy="857250"/>
          </a:xfrm>
        </p:spPr>
        <p:txBody>
          <a:bodyPr/>
          <a:lstStyle/>
          <a:p>
            <a:pPr algn="ctr"/>
            <a:br>
              <a:rPr lang="es-ES" altLang="es-ES" b="1">
                <a:solidFill>
                  <a:srgbClr val="536E28"/>
                </a:solidFill>
              </a:rPr>
            </a:br>
            <a:endParaRPr lang="es-ES" altLang="es-ES">
              <a:solidFill>
                <a:srgbClr val="536E28"/>
              </a:solidFill>
            </a:endParaRP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96EF90E7-6AA1-2C78-103F-30A8BA767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692626"/>
            <a:ext cx="8928100" cy="4968621"/>
          </a:xfrm>
          <a:solidFill>
            <a:schemeClr val="bg1"/>
          </a:solidFill>
        </p:spPr>
        <p:txBody>
          <a:bodyPr/>
          <a:lstStyle/>
          <a:p>
            <a:pPr marL="174625" lvl="1" indent="0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000" b="1" u="sng" dirty="0">
                <a:solidFill>
                  <a:srgbClr val="008000"/>
                </a:solidFill>
                <a:sym typeface="Wingdings" panose="05000000000000000000" pitchFamily="2" charset="2"/>
              </a:rPr>
              <a:t>Previamente/en paralelo: </a:t>
            </a:r>
          </a:p>
          <a:p>
            <a:pPr marL="936625" lvl="2" indent="-28575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b="1" dirty="0">
                <a:solidFill>
                  <a:srgbClr val="000000"/>
                </a:solidFill>
                <a:sym typeface="Wingdings" panose="05000000000000000000" pitchFamily="2" charset="2"/>
              </a:rPr>
              <a:t>Auditorias de la COM</a:t>
            </a:r>
            <a:r>
              <a:rPr lang="es-ES" altLang="es-ES" sz="2000" dirty="0">
                <a:solidFill>
                  <a:srgbClr val="000000"/>
                </a:solidFill>
                <a:sym typeface="Wingdings" panose="05000000000000000000" pitchFamily="2" charset="2"/>
              </a:rPr>
              <a:t>: Informe del TCE + Informe COM sobre PAN</a:t>
            </a:r>
          </a:p>
          <a:p>
            <a:pPr marL="936625" lvl="2" indent="-28575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dirty="0">
                <a:solidFill>
                  <a:srgbClr val="000000"/>
                </a:solidFill>
                <a:sym typeface="Wingdings" panose="05000000000000000000" pitchFamily="2" charset="2"/>
              </a:rPr>
              <a:t>Pacto Verde  publicación en 2020 de la </a:t>
            </a:r>
            <a:r>
              <a:rPr lang="es-ES" altLang="es-ES" sz="2000" b="1" dirty="0">
                <a:solidFill>
                  <a:srgbClr val="000000"/>
                </a:solidFill>
                <a:sym typeface="Wingdings" panose="05000000000000000000" pitchFamily="2" charset="2"/>
              </a:rPr>
              <a:t>estrategia de la Granja a la Mesa y de la Biodiversidad</a:t>
            </a:r>
          </a:p>
          <a:p>
            <a:pPr marL="936625" lvl="2" indent="-28575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b="1" dirty="0">
                <a:solidFill>
                  <a:srgbClr val="000000"/>
                </a:solidFill>
                <a:sym typeface="Wingdings" panose="05000000000000000000" pitchFamily="2" charset="2"/>
              </a:rPr>
              <a:t>PAC y DUS </a:t>
            </a:r>
            <a:r>
              <a:rPr lang="es-ES" altLang="es-ES" sz="2000" dirty="0" err="1">
                <a:solidFill>
                  <a:srgbClr val="000000"/>
                </a:solidFill>
                <a:sym typeface="Wingdings" panose="05000000000000000000" pitchFamily="2" charset="2"/>
              </a:rPr>
              <a:t>pples</a:t>
            </a:r>
            <a:r>
              <a:rPr lang="es-ES" altLang="es-ES" sz="2000" dirty="0">
                <a:solidFill>
                  <a:srgbClr val="000000"/>
                </a:solidFill>
                <a:sym typeface="Wingdings" panose="05000000000000000000" pitchFamily="2" charset="2"/>
              </a:rPr>
              <a:t> herramientas para lograr los objetivos de las estrategias</a:t>
            </a:r>
          </a:p>
          <a:p>
            <a:pPr marL="650875" lvl="2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174625" lvl="1" indent="0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000" b="1" u="sng" dirty="0">
                <a:solidFill>
                  <a:srgbClr val="008000"/>
                </a:solidFill>
                <a:sym typeface="Wingdings" panose="05000000000000000000" pitchFamily="2" charset="2"/>
              </a:rPr>
              <a:t>La DUS se encuentra en proceso de revisión </a:t>
            </a:r>
          </a:p>
          <a:p>
            <a:pPr marL="936625" lvl="2" indent="-28575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b="1" dirty="0">
                <a:solidFill>
                  <a:srgbClr val="000000"/>
                </a:solidFill>
                <a:sym typeface="Wingdings" panose="05000000000000000000" pitchFamily="2" charset="2"/>
              </a:rPr>
              <a:t>Consultas publicas</a:t>
            </a:r>
            <a:endParaRPr lang="es-ES" altLang="es-ES" sz="2000" dirty="0">
              <a:solidFill>
                <a:srgbClr val="000000"/>
              </a:solidFill>
              <a:latin typeface="+mj-lt"/>
              <a:sym typeface="Wingdings" panose="05000000000000000000" pitchFamily="2" charset="2"/>
            </a:endParaRPr>
          </a:p>
          <a:p>
            <a:pPr marL="936625" lvl="2" indent="-28575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dirty="0">
                <a:solidFill>
                  <a:srgbClr val="000000"/>
                </a:solidFill>
                <a:sym typeface="Wingdings" panose="05000000000000000000" pitchFamily="2" charset="2"/>
              </a:rPr>
              <a:t>3 </a:t>
            </a:r>
            <a:r>
              <a:rPr lang="es-ES" altLang="es-ES" sz="2000" b="1" dirty="0">
                <a:solidFill>
                  <a:srgbClr val="000000"/>
                </a:solidFill>
                <a:sym typeface="Wingdings" panose="05000000000000000000" pitchFamily="2" charset="2"/>
              </a:rPr>
              <a:t>Conferencias con partes interesadas </a:t>
            </a:r>
            <a:r>
              <a:rPr lang="es-ES" altLang="es-ES" sz="2000" dirty="0">
                <a:solidFill>
                  <a:srgbClr val="000000"/>
                </a:solidFill>
                <a:sym typeface="Wingdings" panose="05000000000000000000" pitchFamily="2" charset="2"/>
              </a:rPr>
              <a:t>+ </a:t>
            </a:r>
            <a:r>
              <a:rPr lang="es-ES" altLang="es-ES" sz="2000" b="1" dirty="0">
                <a:solidFill>
                  <a:srgbClr val="000000"/>
                </a:solidFill>
                <a:sym typeface="Wingdings" panose="05000000000000000000" pitchFamily="2" charset="2"/>
              </a:rPr>
              <a:t>Taller online </a:t>
            </a:r>
            <a:r>
              <a:rPr lang="es-ES" altLang="es-ES" sz="2000" dirty="0">
                <a:solidFill>
                  <a:srgbClr val="000000"/>
                </a:solidFill>
                <a:sym typeface="Wingdings" panose="05000000000000000000" pitchFamily="2" charset="2"/>
              </a:rPr>
              <a:t>sobre experiencia aplicación en EEMM</a:t>
            </a:r>
          </a:p>
          <a:p>
            <a:pPr marL="936625" lvl="2" indent="-28575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dirty="0">
                <a:solidFill>
                  <a:srgbClr val="000000"/>
                </a:solidFill>
                <a:sym typeface="Wingdings" panose="05000000000000000000" pitchFamily="2" charset="2"/>
              </a:rPr>
              <a:t>Publicación de la </a:t>
            </a:r>
            <a:r>
              <a:rPr lang="es-ES" altLang="es-ES" sz="2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propuesta oficial de la COM 22/06 </a:t>
            </a:r>
            <a:r>
              <a:rPr lang="es-ES" altLang="es-ES" sz="1600" b="1" dirty="0">
                <a:solidFill>
                  <a:srgbClr val="3333FF"/>
                </a:solidFill>
                <a:sym typeface="Wingdings" panose="05000000000000000000" pitchFamily="2" charset="2"/>
              </a:rPr>
              <a:t>(ver circulares 14/07/2022 16:18h y 12 de julio de 2022 10:33h)</a:t>
            </a:r>
          </a:p>
          <a:p>
            <a:pPr marL="936625" lvl="2" indent="-28575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dirty="0">
                <a:sym typeface="Wingdings" panose="05000000000000000000" pitchFamily="2" charset="2"/>
              </a:rPr>
              <a:t>En paralelo: Consulta publica Nacional 31/08 y </a:t>
            </a:r>
            <a:r>
              <a:rPr lang="es-ES" altLang="es-ES" sz="2000" b="1" dirty="0">
                <a:highlight>
                  <a:srgbClr val="00FF00"/>
                </a:highlight>
                <a:sym typeface="Wingdings" panose="05000000000000000000" pitchFamily="2" charset="2"/>
              </a:rPr>
              <a:t>Consulta pública COM 19/09</a:t>
            </a:r>
            <a:r>
              <a:rPr lang="es-ES" altLang="es-ES" sz="2000" dirty="0">
                <a:sym typeface="Wingdings" panose="05000000000000000000" pitchFamily="2" charset="2"/>
              </a:rPr>
              <a:t> </a:t>
            </a:r>
            <a:r>
              <a:rPr lang="es-ES" altLang="es-ES" sz="1600" b="1" dirty="0">
                <a:solidFill>
                  <a:srgbClr val="3333FF"/>
                </a:solidFill>
                <a:sym typeface="Wingdings" panose="05000000000000000000" pitchFamily="2" charset="2"/>
              </a:rPr>
              <a:t>(ver circulares 31/08/2022 14:07h, 29/08/2022 14:57h, </a:t>
            </a:r>
            <a:r>
              <a:rPr lang="pt-BR" altLang="es-ES" sz="1600" b="1" dirty="0">
                <a:solidFill>
                  <a:srgbClr val="3333FF"/>
                </a:solidFill>
                <a:sym typeface="Wingdings" panose="05000000000000000000" pitchFamily="2" charset="2"/>
              </a:rPr>
              <a:t>25/08/2022 13:52h</a:t>
            </a:r>
            <a:endParaRPr lang="es-ES" altLang="es-ES" sz="1600" b="1" dirty="0">
              <a:solidFill>
                <a:srgbClr val="3333FF"/>
              </a:solidFill>
              <a:sym typeface="Wingdings" panose="05000000000000000000" pitchFamily="2" charset="2"/>
            </a:endParaRPr>
          </a:p>
          <a:p>
            <a:pPr marL="650875" lvl="2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1800" b="1" i="1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E9CCF53C-B886-A630-2231-AF2F72DE60CC}"/>
              </a:ext>
            </a:extLst>
          </p:cNvPr>
          <p:cNvSpPr txBox="1">
            <a:spLocks/>
          </p:cNvSpPr>
          <p:nvPr/>
        </p:nvSpPr>
        <p:spPr bwMode="auto">
          <a:xfrm>
            <a:off x="1098550" y="44450"/>
            <a:ext cx="725328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9pPr>
          </a:lstStyle>
          <a:p>
            <a:pPr algn="ctr">
              <a:defRPr/>
            </a:pPr>
            <a:r>
              <a:rPr lang="es-ES" sz="2800" b="1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ANTECEDENTES</a:t>
            </a:r>
          </a:p>
          <a:p>
            <a:pPr algn="ctr">
              <a:defRPr/>
            </a:pPr>
            <a:r>
              <a:rPr lang="es-ES" sz="2800" b="1" u="sng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C8C3DA1-BE9B-4E40-F474-16FFEB999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678832D2-9DE4-1A3D-92C1-FCC07B23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F5A1F7DB-3F01-BC82-540A-14485E8AC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0"/>
            <a:ext cx="9145588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3000" b="1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es-ES" altLang="es-ES" sz="2000" b="1" u="sng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Principales conclusiones del Informe del TCE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 u="sng">
              <a:solidFill>
                <a:schemeClr val="tx1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 u="sng">
              <a:solidFill>
                <a:schemeClr val="tx1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ts val="1200"/>
              </a:spcBef>
              <a:buFont typeface="Arial" panose="020B0604020202020204" pitchFamily="34" charset="0"/>
              <a:buAutoNum type="arabicParenR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altLang="es-ES" sz="1800" u="sng">
                <a:latin typeface="Calibri" panose="020F0502020204030204" pitchFamily="34" charset="0"/>
                <a:cs typeface="Times New Roman" panose="02020603050405020304" pitchFamily="18" charset="0"/>
              </a:rPr>
              <a:t>ACTIVAR LA APLICACIÓN DE LA GIP</a:t>
            </a: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, para ello debería: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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convertir ppios grales de la GIP en criterios prácticos, mesurables y verificables en las explotaciones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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incorporar dichos criterios mesurables al mecanismo de condicionalidad de los pagos de la futura PAC-post 2020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1200"/>
              </a:spcBef>
              <a:buFont typeface="Arial" panose="020B0604020202020204" pitchFamily="34" charset="0"/>
              <a:buAutoNum type="arabicParenR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altLang="es-ES" sz="1800" u="sng">
                <a:latin typeface="Calibri" panose="020F0502020204030204" pitchFamily="34" charset="0"/>
                <a:cs typeface="Times New Roman" panose="02020603050405020304" pitchFamily="18" charset="0"/>
              </a:rPr>
              <a:t>FACILITAR EL ACCESO A LAS ESTADISTICAS SOBRE PF</a:t>
            </a: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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que sean más accesibles, útiles y comparables; 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Bef>
                <a:spcPts val="1200"/>
              </a:spcBef>
              <a:buFont typeface="Arial" panose="020B0604020202020204" pitchFamily="34" charset="0"/>
              <a:buAutoNum type="arabicParenR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altLang="es-ES" sz="1800" u="sng">
                <a:latin typeface="Calibri" panose="020F0502020204030204" pitchFamily="34" charset="0"/>
                <a:cs typeface="Times New Roman" panose="02020603050405020304" pitchFamily="18" charset="0"/>
              </a:rPr>
              <a:t>ELABORAR MEJORES INDICADORES DE RIESGO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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evaluar los progresos realizados, mejorar los indicadores de riesgo armonizados o desarrollar nuevos indicadores 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Font typeface="Wingdings" panose="05000000000000000000" pitchFamily="2" charset="2"/>
              <a:buChar char=""/>
            </a:pPr>
            <a:r>
              <a:rPr lang="es-ES" altLang="es-ES" sz="1800">
                <a:latin typeface="Calibri" panose="020F0502020204030204" pitchFamily="34" charset="0"/>
                <a:cs typeface="Times New Roman" panose="02020603050405020304" pitchFamily="18" charset="0"/>
              </a:rPr>
              <a:t>que tengan en cuenta las superficies agrícolas o los volúmenes de sustancia activa o, el modo en que se utilizan</a:t>
            </a:r>
            <a:endParaRPr lang="es-ES" altLang="es-E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0663A75-4B5F-AAF5-FC9C-1F3B76902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634BFF95-BD28-9B92-665D-4ECEF9499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7418474B-4A3C-A219-961F-1F74645CC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060450"/>
            <a:ext cx="9145588" cy="5172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just">
              <a:spcBef>
                <a:spcPts val="1200"/>
              </a:spcBef>
              <a:buFontTx/>
              <a:buNone/>
              <a:defRPr/>
            </a:pPr>
            <a:r>
              <a:rPr lang="es-ES" sz="1800" u="sng" dirty="0">
                <a:latin typeface="Calibri" panose="020F0502020204030204" pitchFamily="34" charset="0"/>
                <a:ea typeface="Times New Roman" panose="02020603050405020304" pitchFamily="18" charset="0"/>
              </a:rPr>
              <a:t>OBJETIVO 1. GARANTIZAR UNA PRODUCCIÓN ALIMENTARIA SOSTENIBLE</a:t>
            </a:r>
            <a:r>
              <a:rPr lang="es-E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, :</a:t>
            </a:r>
            <a:endParaRPr lang="es-E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"/>
              <a:defRPr/>
            </a:pPr>
            <a:r>
              <a:rPr lang="es-ES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Los agricultores necesitan transformar sus métodos de producción con mayor rapidez … utilizando “soluciones tecnológicas digitales y basadas en la naturaleza” …. Soluciones que “requieren inversiones, pero prometen mayores rendimientos y reducción de costes”. </a:t>
            </a:r>
          </a:p>
          <a:p>
            <a:pPr marL="342900" indent="-342900" algn="just">
              <a:buFont typeface="Wingdings" panose="05000000000000000000" pitchFamily="2" charset="2"/>
              <a:buChar char=""/>
              <a:defRPr/>
            </a:pPr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Reducción de 50% del uso de PLAGUICIDAS químicos, y de un 50% del uso de plaguicidas más peligrosos, de aquí a 2030 </a:t>
            </a: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</a:rPr>
              <a:t>(para ello, revisión de la DUS y mejorar las disposiciones sobre GIP y promoción de uso de métodos alternativos, promover uso de sustancias activas biológicas; acortamiento de la duración del proceso de autorización de PF por EEMM y subsanar carencias de datos estadísticos). PAC y Planes Estratégicos deberán reflejar esa transición. </a:t>
            </a:r>
          </a:p>
          <a:p>
            <a:pPr marL="342900" indent="-342900" algn="just">
              <a:buFont typeface="Wingdings" panose="05000000000000000000" pitchFamily="2" charset="2"/>
              <a:buChar char=""/>
              <a:defRPr/>
            </a:pP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</a:rPr>
              <a:t>Nuevas normas de sanidad vegetal destinadas a </a:t>
            </a:r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reforzar la vigilancia de la importación y el control de vegetales en el territorio de la UE</a:t>
            </a:r>
          </a:p>
          <a:p>
            <a:pPr marL="342900" indent="-342900" algn="just">
              <a:buFont typeface="Wingdings" panose="05000000000000000000" pitchFamily="2" charset="2"/>
              <a:buChar char=""/>
              <a:defRPr/>
            </a:pP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</a:rPr>
              <a:t>Estudio para </a:t>
            </a:r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analizar el potencial de las nuevas técnicas genómicas </a:t>
            </a: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</a:rPr>
              <a:t>para mejorar la sostenibilidad.</a:t>
            </a:r>
          </a:p>
          <a:p>
            <a:pPr marL="342900" indent="-342900" algn="just">
              <a:buFont typeface="Wingdings" panose="05000000000000000000" pitchFamily="2" charset="2"/>
              <a:buChar char=""/>
              <a:defRPr/>
            </a:pP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</a:rPr>
              <a:t>Fomentar la agricultura ecológica con el objetivo del </a:t>
            </a:r>
            <a:r>
              <a:rPr lang="es-E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25% de las tierras agrícolas de la UE utilizadas para agricultura ecológica de aquí a 2030 </a:t>
            </a:r>
            <a:r>
              <a:rPr lang="es-ES" sz="1800" dirty="0">
                <a:latin typeface="Calibri" panose="020F0502020204030204" pitchFamily="34" charset="0"/>
                <a:ea typeface="Calibri" panose="020F0502020204030204" pitchFamily="34" charset="0"/>
              </a:rPr>
              <a:t>(Para ello, presentación de un Plan de acción sobre agricultura ecológica: promoción, contratación pública de ecológico) </a:t>
            </a:r>
          </a:p>
          <a:p>
            <a:pPr lvl="1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3317" name="CuadroTexto 1">
            <a:extLst>
              <a:ext uri="{FF2B5EF4-FFF2-40B4-BE49-F238E27FC236}">
                <a16:creationId xmlns:a16="http://schemas.microsoft.com/office/drawing/2014/main" id="{0E98238C-6CB5-6699-D1B6-F4E586DDE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103188"/>
            <a:ext cx="5616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algn="ctr" eaLnBrk="1" hangingPunct="1"/>
            <a:r>
              <a:rPr lang="es-ES" altLang="es-ES" sz="2000" b="1" u="sng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Estrategia de la granja a la mesa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EFE8E76A-F22C-4282-3240-346C4A97A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4AF25869-EC0F-E9ED-03C4-C8FB1425C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93ED085C-54BF-4D69-8DAF-BC63407AC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1549400"/>
            <a:ext cx="8893175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3" algn="ctr" eaLnBrk="1" hangingPunct="1">
              <a:spcBef>
                <a:spcPct val="0"/>
              </a:spcBef>
              <a:buFontTx/>
              <a:buNone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ES" altLang="es-ES" sz="20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3600" b="1" i="1" dirty="0">
                <a:solidFill>
                  <a:srgbClr val="008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“PROPUESTA”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s-ES" altLang="es-ES" sz="2400" dirty="0">
                <a:solidFill>
                  <a:srgbClr val="008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REGLAMENTO DEL PARLAMENTO EUROPEO Y DEL CONSEJO RELATIVO AL USO SOSTENIBLE DE LOS PRODUCTOS FITOSANITARIOS Y POR EL QUE SE MODIFICA EL RGLTO. 2021/2115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95176544-1779-98FF-5ECD-231E8D625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597694F-9FF2-1CAA-B3A1-4002DD5C8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3620E075-EC23-545C-629E-B789DC60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333375"/>
            <a:ext cx="8893176" cy="54721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3" eaLnBrk="1" hangingPunct="1">
              <a:spcBef>
                <a:spcPct val="0"/>
              </a:spcBef>
              <a:buFontTx/>
              <a:buNone/>
              <a:defRPr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sz="2800" b="1" u="sng" dirty="0"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PRINCIPALES PROPUESTAS</a:t>
            </a:r>
            <a:endParaRPr lang="es-ES" altLang="es-ES" sz="2000" dirty="0"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 Directiva se convertirá en un </a:t>
            </a:r>
            <a:r>
              <a:rPr lang="es-ES" altLang="es-ES" sz="2000" b="1" u="sng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Reglamento</a:t>
            </a:r>
            <a:r>
              <a:rPr lang="es-ES" alt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s-ES" altLang="es-ES" sz="2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ES" sz="2000" dirty="0">
                <a:ea typeface="Times New Roman" panose="02020603050405020304" pitchFamily="18" charset="0"/>
                <a:cs typeface="Arial" panose="020B0604020202020204" pitchFamily="34" charset="0"/>
              </a:rPr>
              <a:t>mejorar la implementación/armonización entre EEMM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ES" sz="2000" dirty="0">
                <a:ea typeface="Times New Roman" panose="02020603050405020304" pitchFamily="18" charset="0"/>
                <a:cs typeface="Arial" panose="020B0604020202020204" pitchFamily="34" charset="0"/>
              </a:rPr>
              <a:t>posibilidad de establecer procedimientos de infracción por incumplimiento a los EE.MM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altLang="es-ES" sz="2000" dirty="0">
                <a:ea typeface="Times New Roman" panose="02020603050405020304" pitchFamily="18" charset="0"/>
                <a:cs typeface="Arial" panose="020B0604020202020204" pitchFamily="34" charset="0"/>
              </a:rPr>
              <a:t>para aprobación </a:t>
            </a:r>
            <a:r>
              <a:rPr lang="es-ES" altLang="es-ES" sz="2000" dirty="0">
                <a:cs typeface="Times New Roman" panose="02020603050405020304" pitchFamily="18" charset="0"/>
              </a:rPr>
              <a:t>acuerdo de </a:t>
            </a:r>
            <a:r>
              <a:rPr lang="es-ES" altLang="es-ES" sz="2000" dirty="0" err="1">
                <a:cs typeface="Times New Roman" panose="02020603050405020304" pitchFamily="18" charset="0"/>
              </a:rPr>
              <a:t>Trilogo</a:t>
            </a:r>
            <a:r>
              <a:rPr lang="es-ES" altLang="es-ES" sz="2000" dirty="0">
                <a:cs typeface="Times New Roman" panose="02020603050405020304" pitchFamily="18" charset="0"/>
              </a:rPr>
              <a:t> (COM, PE y CE)</a:t>
            </a:r>
          </a:p>
          <a:p>
            <a:pPr marL="457200" lvl="1" indent="0" eaLnBrk="1" hangingPunct="1">
              <a:spcBef>
                <a:spcPct val="0"/>
              </a:spcBef>
              <a:buNone/>
              <a:defRPr/>
            </a:pPr>
            <a:endParaRPr lang="es-ES" altLang="es-ES" sz="2000" dirty="0">
              <a:cs typeface="Times New Roman" panose="02020603050405020304" pitchFamily="18" charset="0"/>
            </a:endParaRPr>
          </a:p>
          <a:p>
            <a:pPr marL="342900" indent="-342900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cs typeface="Arial" panose="020B0604020202020204" pitchFamily="34" charset="0"/>
              </a:rPr>
              <a:t>Se reconoce que los costes de producción por unidad aumentaran </a:t>
            </a:r>
            <a:r>
              <a:rPr lang="es-ES" altLang="es-ES" sz="2000" dirty="0">
                <a:solidFill>
                  <a:schemeClr val="tx1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altLang="es-ES" sz="2000" b="1" u="sng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  <a:sym typeface="Wingdings" panose="05000000000000000000" pitchFamily="2" charset="2"/>
              </a:rPr>
              <a:t>PEPAC ayudas</a:t>
            </a:r>
            <a:r>
              <a:rPr lang="es-ES" altLang="es-ES" sz="2000" b="1" u="sng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 para permitir la financiación de los requisitos </a:t>
            </a:r>
            <a:r>
              <a:rPr lang="es-ES" altLang="es-ES" sz="2000" dirty="0">
                <a:solidFill>
                  <a:schemeClr val="tx1"/>
                </a:solidFill>
                <a:cs typeface="Arial" panose="020B0604020202020204" pitchFamily="34" charset="0"/>
              </a:rPr>
              <a:t>impuestos durante un período transitorio</a:t>
            </a:r>
          </a:p>
          <a:p>
            <a:pPr eaLnBrk="1" hangingPunct="1">
              <a:spcBef>
                <a:spcPct val="0"/>
              </a:spcBef>
              <a:buClrTx/>
              <a:buNone/>
              <a:defRPr/>
            </a:pPr>
            <a:endParaRPr lang="es-ES" altLang="es-ES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Se proponen </a:t>
            </a:r>
            <a:r>
              <a:rPr lang="es-ES" altLang="es-ES" sz="2000" b="1" u="sng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Times New Roman" panose="02020603050405020304" pitchFamily="18" charset="0"/>
                <a:cs typeface="Arial" panose="020B0604020202020204" pitchFamily="34" charset="0"/>
              </a:rPr>
              <a:t>nuevos elementos y modificar elementos existentes</a:t>
            </a:r>
            <a:r>
              <a:rPr lang="es-ES" altLang="es-ES" sz="2000" dirty="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, con un enfoque especial en la designación de roles y responsabilidades entre EEMM y COM.</a:t>
            </a:r>
          </a:p>
          <a:p>
            <a:pPr eaLnBrk="1" hangingPunct="1">
              <a:spcBef>
                <a:spcPct val="0"/>
              </a:spcBef>
              <a:buClrTx/>
              <a:buNone/>
              <a:defRPr/>
            </a:pPr>
            <a:endParaRPr lang="es-ES" altLang="es-ES" sz="20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ADE6EEB4-D4CE-7A3F-D4EF-781D70552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FFC37BED-F274-CB1C-7A5C-E25A6B96C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1EBBD66A-080D-D1E5-FEF5-905F9F91B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2" y="333870"/>
            <a:ext cx="8893176" cy="5975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OBJETIVOS DE REDUCCIÓN PARA 2030 (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art 4 a 7 y ANEXO I)</a:t>
            </a:r>
          </a:p>
          <a:p>
            <a:pPr lvl="3" eaLnBrk="1" hangingPunct="1">
              <a:spcBef>
                <a:spcPct val="0"/>
              </a:spcBef>
              <a:buFontTx/>
              <a:buNone/>
              <a:defRPr/>
            </a:pPr>
            <a:endParaRPr lang="es-ES" altLang="es-ES" sz="900" dirty="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s-ES" altLang="es-ES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OBJETIVOS A NIVEL UE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9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Tx/>
              <a:buFont typeface="+mj-lt"/>
              <a:buAutoNum type="arabicParenR"/>
              <a:defRPr/>
            </a:pPr>
            <a:r>
              <a:rPr lang="es-ES" alt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Reducción del 50% en la utilización y el riesgo de los productos químicos fitosanitarios (PFQ)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Cantidades anuales de sustancia activas en PF comercializados para cada grupo x la ponderación de peligro </a:t>
            </a:r>
          </a:p>
          <a:p>
            <a:pPr lvl="1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Periodo de referencia: media 2015-2017</a:t>
            </a:r>
          </a:p>
          <a:p>
            <a:pPr lvl="1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Avances anualmente</a:t>
            </a:r>
          </a:p>
          <a:p>
            <a:pPr lvl="1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No se incluyen microorganismos, </a:t>
            </a:r>
            <a:r>
              <a:rPr lang="es-ES" altLang="es-ES" sz="2000" dirty="0" err="1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semioquímicos</a:t>
            </a: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y extractos de productos vegetales</a:t>
            </a:r>
          </a:p>
          <a:p>
            <a:pPr marL="457200" lvl="1" indent="0" eaLnBrk="1" hangingPunct="1">
              <a:spcBef>
                <a:spcPct val="0"/>
              </a:spcBef>
              <a:buNone/>
              <a:defRPr/>
            </a:pPr>
            <a:endParaRPr lang="es-ES" altLang="es-ES" sz="2000" dirty="0"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Tx/>
              <a:buFont typeface="+mj-lt"/>
              <a:buAutoNum type="arabicParenR"/>
              <a:defRPr/>
            </a:pPr>
            <a:r>
              <a:rPr lang="es-ES" alt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Reducción del 50% en el uso de productos fitosanitarios más peligrosos (PFQMP)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Suma de las cantidades anuales sustancias activas en PF más peligrosos comercializados (candidatas a sustitución)</a:t>
            </a:r>
          </a:p>
          <a:p>
            <a:pPr lvl="1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Periodo de referencia: media 2015-2017</a:t>
            </a:r>
          </a:p>
          <a:p>
            <a:pPr lvl="1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Avances anualmente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A2370CC-BE5C-FFD0-8A80-50BFBDB5F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0">
            <a:off x="4794250" y="4733925"/>
            <a:ext cx="4462463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A532F461-DD78-449C-04E5-84D56D99E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0C3769D-B15E-F287-4105-03029F5C9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F9488C47-F48E-49A2-B753-29087A555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2" y="332656"/>
            <a:ext cx="9018588" cy="5759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OBJETIVOS DE REDUCCIÓN PARA 2030 (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art 4 a 7 y ANEXO I)</a:t>
            </a:r>
          </a:p>
          <a:p>
            <a:pPr lvl="3" eaLnBrk="1" hangingPunct="1">
              <a:spcBef>
                <a:spcPct val="0"/>
              </a:spcBef>
              <a:buFontTx/>
              <a:buNone/>
              <a:defRPr/>
            </a:pPr>
            <a:endParaRPr lang="es-ES" altLang="es-ES" sz="900" b="1" u="sng" kern="0" dirty="0">
              <a:solidFill>
                <a:srgbClr val="5757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eaLnBrk="1" hangingPunct="1">
              <a:spcBef>
                <a:spcPct val="0"/>
              </a:spcBef>
              <a:buClrTx/>
              <a:buNone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 </a:t>
            </a:r>
            <a:r>
              <a:rPr lang="es-ES" altLang="es-ES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OBJETIVOS A NIVEL NACIONAL 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Se da </a:t>
            </a:r>
            <a:r>
              <a:rPr lang="es-ES" alt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flexibilidad a EEMM 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para establecer sus </a:t>
            </a:r>
            <a:r>
              <a:rPr lang="es-ES" alt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objetivos nacionales: </a:t>
            </a:r>
          </a:p>
          <a:p>
            <a:pPr marL="914400" lvl="1" indent="-457200" eaLnBrk="1" hangingPunct="1">
              <a:spcBef>
                <a:spcPct val="0"/>
              </a:spcBef>
              <a:buFont typeface="+mj-lt"/>
              <a:buAutoNum type="alphaLcParenR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P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rogreso histórico de reducción:</a:t>
            </a:r>
            <a:r>
              <a:rPr lang="es-ES" altLang="es-ES" sz="2000" dirty="0">
                <a:latin typeface="+mn-lt"/>
                <a:cs typeface="Arial" panose="020B0604020202020204" pitchFamily="34" charset="0"/>
              </a:rPr>
              <a:t> comparación EEMM vs UE entre la media 2011-2013 y la media 2015-2017</a:t>
            </a: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spcBef>
                <a:spcPct val="0"/>
              </a:spcBef>
              <a:buFont typeface="+mj-lt"/>
              <a:buAutoNum type="alphaL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Índice de intensidad 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del uso y riesgo de PFQ respecto a la media de la UE = cantidad total de sustancias químicas contenidas en PFQ comercializados x ponderaciones de peligro /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sup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agricola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sobre la que se utilizaron</a:t>
            </a:r>
          </a:p>
          <a:p>
            <a:pPr marL="914400" lvl="1" indent="-457200" eaLnBrk="1" hangingPunct="1">
              <a:spcBef>
                <a:spcPct val="0"/>
              </a:spcBef>
              <a:buFont typeface="+mj-lt"/>
              <a:buAutoNum type="alphaLcParenR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Índice de intensidad 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del uso PFQMP respecto a la media de la UE = cantidad total de sustancias químicas contenidas en PFQMP comercializados /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sup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agricola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sobre la que se utilizaron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 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EEMM podrá establecer </a:t>
            </a:r>
            <a:r>
              <a:rPr lang="es-ES" altLang="es-E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objetivos nacionales inferiores 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pero nunca &lt;35%,  ni &gt;70%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None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A532F461-DD78-449C-04E5-84D56D99E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40C3769D-B15E-F287-4105-03029F5C9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F9488C47-F48E-49A2-B753-29087A555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0" y="333585"/>
            <a:ext cx="9115450" cy="604795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3" eaLnBrk="1" hangingPunct="1">
              <a:spcBef>
                <a:spcPct val="0"/>
              </a:spcBef>
              <a:buFontTx/>
              <a:buNone/>
              <a:defRPr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OBJETIVOS DE REDUCCIÓN PARA 2030</a:t>
            </a:r>
          </a:p>
          <a:p>
            <a:pPr marL="0" indent="0" eaLnBrk="1" hangingPunct="1">
              <a:spcBef>
                <a:spcPct val="0"/>
              </a:spcBef>
              <a:buClrTx/>
              <a:buNone/>
              <a:defRPr/>
            </a:pPr>
            <a:endParaRPr lang="es-ES" altLang="es-ES" sz="20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None/>
              <a:defRPr/>
            </a:pPr>
            <a:r>
              <a:rPr lang="es-ES" altLang="es-ES" sz="2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OBJETIVOS A NIVEL NACIONAL</a:t>
            </a:r>
          </a:p>
          <a:p>
            <a:pPr marL="0" indent="0" eaLnBrk="1" hangingPunct="1">
              <a:spcBef>
                <a:spcPct val="0"/>
              </a:spcBef>
              <a:buClr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Si EEMM alcanza objetivos deberá mantener lo logrado</a:t>
            </a:r>
          </a:p>
          <a:p>
            <a:pPr marL="0" indent="0" algn="just" eaLnBrk="1" hangingPunct="1">
              <a:spcBef>
                <a:spcPct val="0"/>
              </a:spcBef>
              <a:buClrTx/>
              <a:buNone/>
              <a:defRPr/>
            </a:pPr>
            <a:endParaRPr lang="es-ES" altLang="es-ES" sz="12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Regiones ultraperiférica podrán tener en cuenta las necesidades específicas debido a condiciones climáticas y los cultivos particulares.</a:t>
            </a:r>
          </a:p>
          <a:p>
            <a:pPr marL="0" indent="0" algn="just" eaLnBrk="1" hangingPunct="1">
              <a:spcBef>
                <a:spcPct val="0"/>
              </a:spcBef>
              <a:buClrTx/>
              <a:buNone/>
              <a:defRPr/>
            </a:pPr>
            <a:endParaRPr lang="es-ES" altLang="es-ES" sz="1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COM tiene prevista la publicación de los objetivos nacionales recomendados</a:t>
            </a:r>
          </a:p>
          <a:p>
            <a:pPr marL="0" indent="0" algn="just" eaLnBrk="1" hangingPunct="1">
              <a:spcBef>
                <a:spcPct val="0"/>
              </a:spcBef>
              <a:buClrTx/>
              <a:buNone/>
              <a:defRPr/>
            </a:pPr>
            <a:endParaRPr lang="es-ES" altLang="es-ES" sz="12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EEMM comunicara sus objetivos: 7 meses tras aplicación SUR</a:t>
            </a:r>
          </a:p>
          <a:p>
            <a:pPr marL="0" indent="0" algn="just" eaLnBrk="1" hangingPunct="1">
              <a:spcBef>
                <a:spcPct val="0"/>
              </a:spcBef>
              <a:buClrTx/>
              <a:buNone/>
              <a:defRPr/>
            </a:pPr>
            <a:endParaRPr lang="es-ES" altLang="es-ES" sz="1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COM examinara objetivos comunicados, verificara si se alcanzan el 50% y publicara sus recomendaciones</a:t>
            </a:r>
          </a:p>
          <a:p>
            <a:pPr marL="0" indent="0" algn="just" eaLnBrk="1" hangingPunct="1">
              <a:spcBef>
                <a:spcPct val="0"/>
              </a:spcBef>
              <a:buClrTx/>
              <a:buNone/>
              <a:defRPr/>
            </a:pPr>
            <a:endParaRPr lang="es-ES" altLang="es-ES" sz="1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31 agosto cada año COM publicara tendencias en los avances a nivel UE y de cada EEMM</a:t>
            </a:r>
          </a:p>
          <a:p>
            <a:pPr marL="457200" lvl="1" indent="0" eaLnBrk="1" hangingPunct="1">
              <a:spcBef>
                <a:spcPct val="0"/>
              </a:spcBef>
              <a:buFontTx/>
              <a:buNone/>
              <a:defRPr/>
            </a:pPr>
            <a:endParaRPr lang="es-ES" sz="10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153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75DA536B-78AF-A6BD-B5A9-88B9AA96C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5888A065-5A71-DD94-FDE4-B11200864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B40D65BB-CEBF-E33E-AEE4-F33CCA3F8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333375"/>
            <a:ext cx="8893175" cy="5975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INDICADORES DE RIESGO ARMONIZADOS (HR)</a:t>
            </a:r>
          </a:p>
          <a:p>
            <a:pPr lvl="1" algn="ctr" eaLnBrk="1" hangingPunct="1">
              <a:spcBef>
                <a:spcPct val="0"/>
              </a:spcBef>
              <a:buFontTx/>
              <a:buNone/>
              <a:defRPr/>
            </a:pPr>
            <a:r>
              <a:rPr lang="da-DK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(art.35 y ANEXO VI)</a:t>
            </a:r>
            <a:endParaRPr lang="es-ES" altLang="es-ES" sz="2000" b="1" u="sng" kern="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Se calcularán anualmente UE y EEMM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HR1: se calculará multiplicando cantidades anuales de sustancia activas comercializadas para cada grupo x la ponderación de peligro, para un periodo de referencia media 2011-2013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HR2: se calculará multiplicando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nº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autorizaciones excepcionales para cada grupo x la ponderación de peligro, para un periodo de referencia media 2011-2013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HR2a: se calculará multiplicando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nº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autorizaciones excepcionales para cada grupo x la ponderación de peligro x superficies tratadas, para un periodo de referencia 2022-2024 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a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partir de 1/01/2027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EBA98B47-2C1B-667B-EAE7-0480A3944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92C56C45-3467-F1CE-0023-BDEFB7264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3DC423DD-10FC-B5D9-9908-9AC22D8AD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673" y="331515"/>
            <a:ext cx="8893175" cy="5454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PLAN DE ACCIÓN NACIONAL (PAN)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 8 a 10)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Inclusión de los objetivos de reducción nacionales.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Tras los primeros 3 años: Identificación de al menos 5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ssaa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que afectan más al logro de los objetivos de reducción nacionales: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Listado de los cultivos y hectáreas aplicadas.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Organismo nocivo objetivo.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Sus alternativas: estimación uso, 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objetivo aumento % de uso,</a:t>
            </a: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lista de obstáculos y medidas para aumentar su utilización.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Identificación de al menos 5 cultivos que afectan más al logro de los objetivos de reducción: % de control biológico, objetivo indicativo de aumentar dicho %, lista de medidas y acciones para hacer frente a los obstáculos para alcanzar los objetivos con un calendario para su puesta en marcha.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PF ilegales e incautados, listado equipos de aplicación, etc.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Se revisará y actualizará cada 3 años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Coherente con PEPAC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71EFCDE-529F-60B6-090C-FDFBB9EC9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274D983-0EAD-8CF1-FC34-367559649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EE75AA5D-7F1D-3E4B-4263-53980B702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0" y="1098233"/>
            <a:ext cx="8893175" cy="4688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Informes anuales de avance y ejecución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(Anexo II)</a:t>
            </a:r>
          </a:p>
          <a:p>
            <a:pPr lvl="1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Presentar cada 31 de agosto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Revisión por parte de la COM con la posibilidad de solicitar cambios.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Los objetivos de reducción nacional y su evaluación.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Los demás objetivos indicativos y medidas recogidas en el PAN.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Conclusiones evaluación HRI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Avance en aumento de la superficie agrícola dedicada a ecológico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Los datos adicionales cuantitativos, de uso de PF como % de UP controlados por registro electrónico de GIP, de formación como el % de usuarios formados (aplicadores, distribuidores y asesores) o de aplicación como % estimados de equipos inspeccionados, % de aplicaciones en zonas sensibles, etc.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2FF344F-A432-24E3-9FD4-A54EFFC23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675" y="476672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4311BD5-7342-606F-A7C9-982C9F96D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30A52946-D0F6-312D-ED9F-CD2DE7C3A8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412" y="334484"/>
            <a:ext cx="8893175" cy="50373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GESTIÓN INTEGRADA DE PLAGAS (GIP)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9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Usuarios profesionales deben aplicar/Asesoramiento coherente: Requisitos generales (art.13) 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Ó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Normas para cultivos específicos (art.15)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9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GIP mediante normas para cultivos específicos (en ES guías GIP):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Acto jurídicamente vinculante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Aplicables a los cultivos que representen al menos el 90% de su superficie agrícola utilizada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EEMM decide ámbito geográfico y normas locales en caso de diferencias agronómica entre las regiones.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especificar para cada cultivo: plagas mayor impacto económico, intervenciones no químicas, PF de bajo riesgo y los PF químicos eficaces, y sus condiciones o criterios cualitativas/cuantitativos para poder utilizarlos, registrar observaciones que demuestren que se ha alcanzado el valor umbral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Aprobación COM, actualización y revisión anual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80AE514-F228-013F-1158-A10EEB241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1148163F-F4E8-E079-644A-FCF4D657A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7A4DAFFD-1B37-A69B-B323-6708EB231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8" y="989013"/>
            <a:ext cx="8893175" cy="4500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GESTIÓN INTEGRADA DE PLAGAS (GIP)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Registro electrónico de la GIP y Uso de PF (art. 14 y 16):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registrar cualquier intervención o medida preventiva (controles químicos, biológicos, físicos o culturales),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motivos de las medidas adoptadas en consonancia con </a:t>
            </a:r>
            <a:r>
              <a:rPr lang="es-ES" altLang="es-ES" sz="2000" dirty="0" err="1">
                <a:latin typeface="+mn-lt"/>
                <a:cs typeface="Arial" panose="020B0604020202020204" pitchFamily="34" charset="0"/>
              </a:rPr>
              <a:t>ppios</a:t>
            </a:r>
            <a:r>
              <a:rPr lang="es-ES" altLang="es-ES" sz="2000" dirty="0">
                <a:latin typeface="+mn-lt"/>
                <a:cs typeface="Arial" panose="020B0604020202020204" pitchFamily="34" charset="0"/>
              </a:rPr>
              <a:t> generales o normas especificas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todas las practicas empleadas para evitar o minimizar uso de PF químicos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En caso de uso de PF químicos: recoger cada aplicación y justificarla de acuerdo con los criterios establecidos como por ejemplo niveles de plaga antes de cada aplicación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Registro del nombre del asesor, fechas y contenido del asesoramiento recibido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CA979D4-5B99-3B84-6105-A1DE57BD6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40CBFEF-4974-6CAA-EB1F-EA1EDB69B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5435EF6B-9FC3-5AD7-267B-FA96B8E61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071563"/>
            <a:ext cx="8893175" cy="4662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REQUISITOS GRALES DE USO PF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(art.17)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PF para UP solo usado por UP con certificado de formación y asesoramiento independientes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PF más peligrosos sólo usados y comprados por UP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Equipo de aplicación para UP sólo usado por UP con certificado de formación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Tras 3 años desde compra y cada 3 años sólo se podrá usar equipo con certificado inspección válido o excepción </a:t>
            </a:r>
          </a:p>
          <a:p>
            <a:pPr marL="0" indent="0" eaLnBrk="1" hangingPunct="1">
              <a:spcBef>
                <a:spcPct val="0"/>
              </a:spcBef>
              <a:buClr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CA979D4-5B99-3B84-6105-A1DE57BD6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40CBFEF-4974-6CAA-EB1F-EA1EDB69B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5435EF6B-9FC3-5AD7-267B-FA96B8E61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59" y="17190"/>
            <a:ext cx="8893175" cy="6724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USO PF EN ZONAS SENSIBLES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(art.18)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 zonas sensibles  + 3 m quedará prohibido el uso de fitosanitarios, salvo bajo derogación: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Solicitud UP y concesión a través de la autoridad competente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Hasta 60 día en caso de hay un riesgo grave de propagación de plaga o especie invasora y no hay técnica de control alternativa viable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Notificación en el registro electrónico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Definición zona sensible: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zonas de uso por el público en general (parques, jardines, caminos, zonas de recreo o deportivas, piscinas publicas),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Zona de uso por un grupo vulnerable (art.3.14 </a:t>
            </a:r>
            <a:r>
              <a:rPr lang="es-ES" altLang="es-ES" sz="2000" dirty="0" err="1">
                <a:latin typeface="+mn-lt"/>
                <a:cs typeface="Arial" panose="020B0604020202020204" pitchFamily="34" charset="0"/>
              </a:rPr>
              <a:t>Rglto</a:t>
            </a:r>
            <a:r>
              <a:rPr lang="es-ES" altLang="es-ES" sz="2000" dirty="0">
                <a:latin typeface="+mn-lt"/>
                <a:cs typeface="Arial" panose="020B0604020202020204" pitchFamily="34" charset="0"/>
              </a:rPr>
              <a:t> 1107/2009: embarazadas, lactantes, niños, edad avanzada y trabajadores y residentes con alta exposición),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Asentamientos humanos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zonas urbana cubierta por curso de agua,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Zonas no productivas (BCAM 8)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Zonas ecológicamente sensible: bajo la Directiva Marco de Agua, Red Natura 2000, seguimiento polinizadores</a:t>
            </a:r>
          </a:p>
        </p:txBody>
      </p:sp>
    </p:spTree>
    <p:extLst>
      <p:ext uri="{BB962C8B-B14F-4D97-AF65-F5344CB8AC3E}">
        <p14:creationId xmlns:p14="http://schemas.microsoft.com/office/powerpoint/2010/main" val="4226772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CA979D4-5B99-3B84-6105-A1DE57BD6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40CBFEF-4974-6CAA-EB1F-EA1EDB69B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5435EF6B-9FC3-5AD7-267B-FA96B8E61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59" y="1123950"/>
            <a:ext cx="8893175" cy="461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PROTECCIÓN AGUA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(art.19)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 aguas superficiales + 3 m quedará prohibido el uso de fitosanitarios </a:t>
            </a:r>
          </a:p>
          <a:p>
            <a:pPr marL="0" indent="0" eaLnBrk="1" hangingPunct="1">
              <a:spcBef>
                <a:spcPct val="0"/>
              </a:spcBef>
              <a:buClr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APLICACIÓN AÉREA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(art.20)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Prohibida a excepción de que no haya otro método de aplicación viable o tiene un impacto menos negativo q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cq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otro método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APLICACIÓN MEDIANTE AERONAVES NO TRIPULADAS (art.21):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 deja abierta la posibilidad de eximir a determinadas aeronaves no tripuladas de la prohibición de aplicación aérea,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 aplaza la decisión 3 años, dado el estado actual de incertidumbre científica</a:t>
            </a:r>
          </a:p>
        </p:txBody>
      </p:sp>
    </p:spTree>
    <p:extLst>
      <p:ext uri="{BB962C8B-B14F-4D97-AF65-F5344CB8AC3E}">
        <p14:creationId xmlns:p14="http://schemas.microsoft.com/office/powerpoint/2010/main" val="477043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6F4C734-B1CE-3235-EE93-D36E024FD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AED1219-A804-AEFB-DD7B-DA55D12F7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D4EE7290-B6D8-0AD9-A20E-F0CE6AD03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333375"/>
            <a:ext cx="8893175" cy="6408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FORMACIÓN Y CERTIFICACIÓN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(art.25 y ANEJO III)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EEMM impartirá formación inicial y de seguimiento para UP, distribuidores y asesores, formación práctica para uso equipos y formación para asesores.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Mas énfasis en GIP y protección vida acuática, incluye formación práctica sobre aplicación y uso nuevas tecnologías (sistema de apoyo a la toma de decisión o agricultura de precisión)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Validez del certificado: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10 años para distribuidores o usuario profesional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5 años asesor</a:t>
            </a:r>
          </a:p>
          <a:p>
            <a:pPr marL="457200" lvl="1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latin typeface="+mn-lt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ASESORAMIENTO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(art.23 y 26)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Usuario profesional tendrá que contratar un asesor independiente y recibir asesoramiento al menos 1 vez al año: técnicas control preventivo, GIP, agricultura de precisión, uso métodos no químicos y cuando se usen técnicas de mitigación de riesgos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EEMM asegurarse de que asesor esté registrado y libre de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cq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conflicto de intereses </a:t>
            </a:r>
          </a:p>
          <a:p>
            <a:pPr marL="457200" lvl="1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latin typeface="+mn-lt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56F4C734-B1CE-3235-EE93-D36E024FD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AED1219-A804-AEFB-DD7B-DA55D12F7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D4EE7290-B6D8-0AD9-A20E-F0CE6AD03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981075"/>
            <a:ext cx="8893175" cy="4752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DISPOSICIONES </a:t>
            </a:r>
            <a:r>
              <a:rPr lang="es-ES" altLang="es-ES" sz="20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(art.37 al 44)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EEMM establecerán un régimen de sanciones e infracciones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EEMM podrá recuperar costes relacionados con el cumplimiento de las obligaciones del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Rglto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por medio de tasas o gravámenes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Modificaciones del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Rglto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2021/2115 para incluir la posibilidad de ayudas en el marco de la PAC durante 5 años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 deroga la DUS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Evaluación SUR a los 4 años</a:t>
            </a:r>
            <a:endParaRPr lang="es-ES" altLang="es-ES" sz="2000" dirty="0">
              <a:latin typeface="+mn-lt"/>
              <a:cs typeface="Arial" panose="020B0604020202020204" pitchFamily="34" charset="0"/>
            </a:endParaRPr>
          </a:p>
          <a:p>
            <a:pPr marL="457200" lvl="1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19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8D0E48C-7CBA-1723-791F-C5D6FD607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61C62E8-A004-DD2D-B62C-55F7415AD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27D7DCFA-4FAF-D60C-3BF9-B133DC33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333375"/>
            <a:ext cx="8893175" cy="5759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PROPUESTAS de ENMIENDAS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Que no se consideren métodos químicos el uso de feromonas /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semioquímicos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de síntesis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Objetivos de reducción 2030 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pq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referencia 2015-2017 en vez de 2011-2013 </a:t>
            </a:r>
            <a:r>
              <a:rPr lang="es-ES" altLang="es-ES" sz="20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ó</a:t>
            </a: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2013-2015, cual nos conviene más?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Zona mediterránea se considere como región ultraperiférica a la hora de adoptar los objetivos de reducción nacionales</a:t>
            </a:r>
            <a:endParaRPr lang="es-ES" altLang="es-ES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 artículos sobre zonas sensibles y medidas protección agua recuperar texto de la DUS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Aclarar si esta permitida la venta de fitosanitarios a usuarios no profesionales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Asesoramiento independiente + Registro electrónico GIP y uso PF: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Técnico de cooperativa, </a:t>
            </a:r>
            <a:r>
              <a:rPr lang="es-ES" altLang="es-ES" sz="2000" dirty="0" err="1">
                <a:latin typeface="+mn-lt"/>
                <a:cs typeface="Arial" panose="020B0604020202020204" pitchFamily="34" charset="0"/>
              </a:rPr>
              <a:t>ATRIAs</a:t>
            </a:r>
            <a:r>
              <a:rPr lang="es-ES" altLang="es-ES" sz="2000" dirty="0">
                <a:latin typeface="+mn-lt"/>
                <a:cs typeface="Arial" panose="020B0604020202020204" pitchFamily="34" charset="0"/>
              </a:rPr>
              <a:t> o </a:t>
            </a:r>
            <a:r>
              <a:rPr lang="es-ES" altLang="es-ES" sz="2000" dirty="0" err="1">
                <a:latin typeface="+mn-lt"/>
                <a:cs typeface="Arial" panose="020B0604020202020204" pitchFamily="34" charset="0"/>
              </a:rPr>
              <a:t>ADVs</a:t>
            </a:r>
            <a:r>
              <a:rPr lang="es-ES" altLang="es-ES" sz="2000" dirty="0">
                <a:latin typeface="+mn-lt"/>
                <a:cs typeface="Arial" panose="020B0604020202020204" pitchFamily="34" charset="0"/>
              </a:rPr>
              <a:t> se consideren independientes</a:t>
            </a:r>
          </a:p>
          <a:p>
            <a:pPr lvl="1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latin typeface="+mn-lt"/>
                <a:cs typeface="Arial" panose="020B0604020202020204" pitchFamily="34" charset="0"/>
              </a:rPr>
              <a:t>Mantener q EEMM pueda establecer listado de producciones y tipos de explotación de baja utilización de productos fitosanitarios exentas</a:t>
            </a:r>
          </a:p>
        </p:txBody>
      </p:sp>
    </p:spTree>
    <p:extLst>
      <p:ext uri="{BB962C8B-B14F-4D97-AF65-F5344CB8AC3E}">
        <p14:creationId xmlns:p14="http://schemas.microsoft.com/office/powerpoint/2010/main" val="1764399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8D0E48C-7CBA-1723-791F-C5D6FD607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+mn-lt"/>
              <a:ea typeface="+mn-ea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461C62E8-A004-DD2D-B62C-55F7415ADE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27D7DCFA-4FAF-D60C-3BF9-B133DC33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" y="2276873"/>
            <a:ext cx="8893175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DOCUMENTO DE POSICIÓN </a:t>
            </a:r>
            <a:r>
              <a:rPr lang="es-ES" altLang="es-ES" sz="2400" b="1" kern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  <a:sym typeface="Wingdings" panose="05000000000000000000" pitchFamily="2" charset="2"/>
              </a:rPr>
              <a:t> ver documento adjunto</a:t>
            </a:r>
            <a:endParaRPr lang="es-ES" altLang="es-ES" sz="2400" b="1" kern="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8391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>
            <a:extLst>
              <a:ext uri="{FF2B5EF4-FFF2-40B4-BE49-F238E27FC236}">
                <a16:creationId xmlns:a16="http://schemas.microsoft.com/office/drawing/2014/main" id="{C9C5F2A0-7FC9-BE32-D5E3-62C75560F8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488" y="1773238"/>
            <a:ext cx="8963025" cy="39243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endParaRPr lang="es-ES" altLang="es-ES" sz="2800" dirty="0">
              <a:solidFill>
                <a:schemeClr val="tx1"/>
              </a:solidFill>
            </a:endParaRP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r>
              <a:rPr lang="es-ES" altLang="es-ES" sz="2800" dirty="0">
                <a:solidFill>
                  <a:schemeClr val="tx1"/>
                </a:solidFill>
              </a:rPr>
              <a:t>A nivel nacional </a:t>
            </a:r>
            <a:r>
              <a:rPr lang="es-ES" altLang="es-ES" sz="2800" dirty="0">
                <a:solidFill>
                  <a:schemeClr val="tx1"/>
                </a:solidFill>
                <a:sym typeface="Wingdings" panose="05000000000000000000" pitchFamily="2" charset="2"/>
              </a:rPr>
              <a:t> modificación RD 1311/2012</a:t>
            </a:r>
            <a:endParaRPr lang="es-ES" altLang="es-ES" sz="2800" dirty="0">
              <a:solidFill>
                <a:schemeClr val="tx1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es-ES" altLang="es-ES" sz="2800" dirty="0">
              <a:solidFill>
                <a:schemeClr val="tx1"/>
              </a:solidFill>
            </a:endParaRPr>
          </a:p>
        </p:txBody>
      </p:sp>
      <p:sp>
        <p:nvSpPr>
          <p:cNvPr id="39939" name="Rectangle 4">
            <a:extLst>
              <a:ext uri="{FF2B5EF4-FFF2-40B4-BE49-F238E27FC236}">
                <a16:creationId xmlns:a16="http://schemas.microsoft.com/office/drawing/2014/main" id="{DD483824-D878-3CF2-785C-61E5976AF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5626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s-ES" altLang="es-ES" sz="2400">
              <a:solidFill>
                <a:schemeClr val="tx1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B48CC3C-2D27-1820-06EC-F72818419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15888"/>
            <a:ext cx="74898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s-ES" sz="2800" b="1" dirty="0">
                <a:solidFill>
                  <a:srgbClr val="008000"/>
                </a:solidFill>
                <a:latin typeface="+mj-lt"/>
                <a:ea typeface="+mj-ea"/>
                <a:cs typeface="ＭＳ Ｐゴシック"/>
              </a:rPr>
              <a:t>Novedades legislativas en el ámbito del uso sostenible de productos fitosanitarios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>
            <a:extLst>
              <a:ext uri="{FF2B5EF4-FFF2-40B4-BE49-F238E27FC236}">
                <a16:creationId xmlns:a16="http://schemas.microsoft.com/office/drawing/2014/main" id="{163B8FC2-ECCC-94F5-2330-A2761E999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0"/>
            <a:ext cx="7288212" cy="857250"/>
          </a:xfrm>
        </p:spPr>
        <p:txBody>
          <a:bodyPr/>
          <a:lstStyle/>
          <a:p>
            <a:pPr algn="ctr"/>
            <a:br>
              <a:rPr lang="es-ES" altLang="es-ES" b="1">
                <a:solidFill>
                  <a:srgbClr val="536E28"/>
                </a:solidFill>
              </a:rPr>
            </a:br>
            <a:endParaRPr lang="es-ES" altLang="es-ES">
              <a:solidFill>
                <a:srgbClr val="536E28"/>
              </a:solidFill>
            </a:endParaRPr>
          </a:p>
        </p:txBody>
      </p:sp>
      <p:sp>
        <p:nvSpPr>
          <p:cNvPr id="3" name="2 Marcador de contenido">
            <a:extLst>
              <a:ext uri="{FF2B5EF4-FFF2-40B4-BE49-F238E27FC236}">
                <a16:creationId xmlns:a16="http://schemas.microsoft.com/office/drawing/2014/main" id="{6DC636CA-C8AB-D0D6-D485-2827A760B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692626"/>
            <a:ext cx="8928100" cy="5400669"/>
          </a:xfrm>
          <a:solidFill>
            <a:schemeClr val="bg1"/>
          </a:solidFill>
        </p:spPr>
        <p:txBody>
          <a:bodyPr/>
          <a:lstStyle/>
          <a:p>
            <a:pPr marL="174625" lvl="1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sym typeface="Wingdings" panose="05000000000000000000" pitchFamily="2" charset="2"/>
            </a:endParaRPr>
          </a:p>
          <a:p>
            <a:pPr marL="517525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ym typeface="Wingdings" panose="05000000000000000000" pitchFamily="2" charset="2"/>
              </a:rPr>
              <a:t>Mayo 2020 publicación de la </a:t>
            </a:r>
            <a:r>
              <a:rPr lang="es-ES" altLang="es-ES" sz="2000" b="1" u="sng" dirty="0">
                <a:sym typeface="Wingdings" panose="05000000000000000000" pitchFamily="2" charset="2"/>
              </a:rPr>
              <a:t>Estrategia de la granja a la mesa</a:t>
            </a:r>
            <a:r>
              <a:rPr lang="es-ES" altLang="es-ES" sz="2000" b="1" dirty="0">
                <a:sym typeface="Wingdings" panose="05000000000000000000" pitchFamily="2" charset="2"/>
              </a:rPr>
              <a:t> </a:t>
            </a:r>
            <a:r>
              <a:rPr lang="es-ES" altLang="es-ES" sz="2000" dirty="0">
                <a:sym typeface="Wingdings" panose="05000000000000000000" pitchFamily="2" charset="2"/>
              </a:rPr>
              <a:t>que aboga por la reducción del 50% para 2030:</a:t>
            </a:r>
          </a:p>
          <a:p>
            <a:pPr marL="936625" lvl="2" indent="-34290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dirty="0">
                <a:sym typeface="Wingdings" panose="05000000000000000000" pitchFamily="2" charset="2"/>
              </a:rPr>
              <a:t>del uso y del riesgo de productos fitosanitarios </a:t>
            </a:r>
          </a:p>
          <a:p>
            <a:pPr marL="936625" lvl="2" indent="-342900" eaLnBrk="1" hangingPunct="1"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altLang="es-ES" sz="2000" dirty="0">
                <a:sym typeface="Wingdings" panose="05000000000000000000" pitchFamily="2" charset="2"/>
              </a:rPr>
              <a:t>del uso de los productos fitosanitarios más peligrosos </a:t>
            </a:r>
          </a:p>
          <a:p>
            <a:pPr marL="174625" lvl="1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marL="517525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ym typeface="Wingdings" panose="05000000000000000000" pitchFamily="2" charset="2"/>
              </a:rPr>
              <a:t>Elaboración/redacción del </a:t>
            </a:r>
            <a:r>
              <a:rPr lang="es-ES" altLang="es-ES" sz="2000" b="1" u="sng" dirty="0">
                <a:sym typeface="Wingdings" panose="05000000000000000000" pitchFamily="2" charset="2"/>
              </a:rPr>
              <a:t>Plan Estratégico para la aplicación de la PAC en España</a:t>
            </a:r>
            <a:r>
              <a:rPr lang="es-ES" altLang="es-ES" sz="2000" dirty="0">
                <a:sym typeface="Wingdings" panose="05000000000000000000" pitchFamily="2" charset="2"/>
              </a:rPr>
              <a:t>  aprobado por COM</a:t>
            </a:r>
          </a:p>
          <a:p>
            <a:pPr marL="174625" lvl="1" indent="0" eaLnBrk="1" hangingPunct="1">
              <a:spcBef>
                <a:spcPct val="0"/>
              </a:spcBef>
              <a:buNone/>
              <a:defRPr/>
            </a:pPr>
            <a:endParaRPr lang="es-ES" altLang="es-ES" sz="2000" dirty="0">
              <a:sym typeface="Wingdings" panose="05000000000000000000" pitchFamily="2" charset="2"/>
            </a:endParaRPr>
          </a:p>
          <a:p>
            <a:pPr marL="174625" lvl="1" indent="0" algn="ctr" eaLnBrk="1" hangingPunct="1">
              <a:spcBef>
                <a:spcPct val="0"/>
              </a:spcBef>
              <a:buNone/>
              <a:defRPr/>
            </a:pPr>
            <a:r>
              <a:rPr lang="es-ES" sz="28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NOVEDADES</a:t>
            </a:r>
          </a:p>
          <a:p>
            <a:pPr marL="174625" lvl="1" indent="0" eaLnBrk="1" hangingPunct="1">
              <a:spcBef>
                <a:spcPct val="0"/>
              </a:spcBef>
              <a:buNone/>
              <a:defRPr/>
            </a:pPr>
            <a:endParaRPr lang="es-ES" altLang="es-ES" sz="2000" dirty="0">
              <a:sym typeface="Wingdings" panose="05000000000000000000" pitchFamily="2" charset="2"/>
            </a:endParaRPr>
          </a:p>
          <a:p>
            <a:pPr marL="517525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highlight>
                  <a:srgbClr val="00FF00"/>
                </a:highlight>
                <a:sym typeface="Wingdings" panose="05000000000000000000" pitchFamily="2" charset="2"/>
              </a:rPr>
              <a:t>CONSULTAS PUBLICAS </a:t>
            </a:r>
            <a:r>
              <a:rPr lang="es-ES" sz="1800" u="sng" dirty="0">
                <a:solidFill>
                  <a:srgbClr val="1F386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https://www.mapa.gob.es/es/agricultura/participacion-publica/</a:t>
            </a:r>
            <a:endParaRPr lang="es-ES" altLang="es-ES" sz="2000" dirty="0">
              <a:sym typeface="Wingdings" panose="05000000000000000000" pitchFamily="2" charset="2"/>
            </a:endParaRPr>
          </a:p>
          <a:p>
            <a:pPr marL="936625" lvl="2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sym typeface="Wingdings" panose="05000000000000000000" pitchFamily="2" charset="2"/>
              </a:rPr>
              <a:t>Propuesta de PAN de Uso Sostenible de PF 2023 y 2024  </a:t>
            </a:r>
            <a:r>
              <a:rPr lang="es-ES" altLang="es-ES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TOPE 10/10/2022</a:t>
            </a:r>
          </a:p>
          <a:p>
            <a:pPr marL="936625" lvl="2" indent="-342900" eaLnBrk="1" hangingPunct="1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s-ES" altLang="es-ES" sz="2000" dirty="0">
                <a:sym typeface="Wingdings" panose="05000000000000000000" pitchFamily="2" charset="2"/>
              </a:rPr>
              <a:t>Proyecto de RD de modificación del Real Decreto 1311/2012  </a:t>
            </a:r>
            <a:r>
              <a:rPr lang="es-ES" altLang="es-ES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TOPE 13/10/2022</a:t>
            </a:r>
          </a:p>
          <a:p>
            <a:pPr marL="174625" lvl="1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b="1" u="sng" dirty="0">
              <a:solidFill>
                <a:srgbClr val="008000"/>
              </a:solidFill>
              <a:sym typeface="Wingdings" panose="05000000000000000000" pitchFamily="2" charset="2"/>
            </a:endParaRPr>
          </a:p>
          <a:p>
            <a:pPr marL="650875" lvl="2" indent="0" eaLnBrk="1" hangingPunct="1">
              <a:spcBef>
                <a:spcPct val="0"/>
              </a:spcBef>
              <a:buFontTx/>
              <a:buNone/>
              <a:defRPr/>
            </a:pPr>
            <a:endParaRPr lang="es-ES" altLang="es-ES" sz="1800" b="1" i="1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7" name="1 Título">
            <a:extLst>
              <a:ext uri="{FF2B5EF4-FFF2-40B4-BE49-F238E27FC236}">
                <a16:creationId xmlns:a16="http://schemas.microsoft.com/office/drawing/2014/main" id="{63D38EC4-75F5-9FFB-8AAD-F118F3C74C60}"/>
              </a:ext>
            </a:extLst>
          </p:cNvPr>
          <p:cNvSpPr txBox="1">
            <a:spLocks/>
          </p:cNvSpPr>
          <p:nvPr/>
        </p:nvSpPr>
        <p:spPr bwMode="auto">
          <a:xfrm>
            <a:off x="1187624" y="280987"/>
            <a:ext cx="725328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575757"/>
                </a:solidFill>
                <a:latin typeface="Arial" pitchFamily="34" charset="0"/>
                <a:ea typeface="ＭＳ Ｐゴシック" pitchFamily="48" charset="-128"/>
              </a:defRPr>
            </a:lvl9pPr>
          </a:lstStyle>
          <a:p>
            <a:pPr algn="ctr">
              <a:defRPr/>
            </a:pPr>
            <a:r>
              <a:rPr lang="es-ES" sz="28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ANTECEDENTES</a:t>
            </a:r>
          </a:p>
          <a:p>
            <a:pPr algn="ctr">
              <a:defRPr/>
            </a:pPr>
            <a:r>
              <a:rPr lang="es-ES" sz="2800" b="1" u="sng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1494960-80B0-F5B0-FD12-CF14AA234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Arial"/>
              <a:ea typeface="ＭＳ Ｐゴシック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407F3D5B-8756-3434-1230-3C45BCE7D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5BB05BDC-8AC9-1264-8668-1B0C3AC46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333375"/>
            <a:ext cx="8893176" cy="54721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2" eaLnBrk="1" hangingPunct="1">
              <a:spcBef>
                <a:spcPct val="0"/>
              </a:spcBef>
              <a:buNone/>
              <a:defRPr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“Programas individualizados de Uso Sostenible de productos Fitosanitarios”</a:t>
            </a:r>
          </a:p>
          <a:p>
            <a:pPr lvl="3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800" b="1" u="sng" kern="0" dirty="0">
              <a:solidFill>
                <a:srgbClr val="5757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ＭＳ Ｐゴシック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Cálculo del indicador de uso individualizado a nivel de explotación agrícola:</a:t>
            </a:r>
          </a:p>
          <a:p>
            <a:pPr marL="0" indent="0" algn="just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1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Registro electrónico de tratamientos </a:t>
            </a:r>
            <a:r>
              <a:rPr lang="es-ES" sz="2000" dirty="0" err="1">
                <a:solidFill>
                  <a:srgbClr val="000000"/>
                </a:solidFill>
                <a:latin typeface="Arial"/>
              </a:rPr>
              <a:t>fitos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 (</a:t>
            </a:r>
            <a:r>
              <a:rPr lang="es-ES" sz="2000" dirty="0" err="1">
                <a:solidFill>
                  <a:srgbClr val="000000"/>
                </a:solidFill>
                <a:latin typeface="Arial"/>
              </a:rPr>
              <a:t>nº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 registro, </a:t>
            </a:r>
            <a:r>
              <a:rPr lang="es-ES" sz="2000" dirty="0" err="1">
                <a:solidFill>
                  <a:srgbClr val="000000"/>
                </a:solidFill>
                <a:latin typeface="Arial"/>
              </a:rPr>
              <a:t>nb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 comercial, formulación, dosis empleadas, superficie tratada)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1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Frecuencia volcado máx. 1 mes desde realización tratamiento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1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Calculo indicador por ha., para cada tipo de cultivo y cada explotación, anualmente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1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Metodología: se calculará multiplicando cantidades anuales de sustancia activas usadas para cada grupo (bajo riesgo, estándar, candidata a sustitución y no aprobadas) x la ponderación de peligro (1, 8, 16, 64)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1494960-80B0-F5B0-FD12-CF14AA234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Arial"/>
              <a:ea typeface="ＭＳ Ｐゴシック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407F3D5B-8756-3434-1230-3C45BCE7D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5BB05BDC-8AC9-1264-8668-1B0C3AC46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333375"/>
            <a:ext cx="8893176" cy="54721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2" eaLnBrk="1" hangingPunct="1">
              <a:spcBef>
                <a:spcPct val="0"/>
              </a:spcBef>
              <a:buNone/>
              <a:defRPr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“Programas individualizados de Uso Sostenible de productos Fitosanitarios”</a:t>
            </a:r>
          </a:p>
          <a:p>
            <a:pPr lvl="3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800" b="1" u="sng" kern="0" dirty="0">
              <a:solidFill>
                <a:srgbClr val="5757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ＭＳ Ｐゴシック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Cálculo del indicador de uso individualizado a nivel de explotación agrícola:</a:t>
            </a:r>
          </a:p>
          <a:p>
            <a:pPr marL="0" indent="0" algn="just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1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Con la información disponible se calculará el indicador para los años 2023, 2024 y 2025 y se trasladara a los agricultores antes de 06/2025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1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De 2023 a 2025 se establecerán los indicadores de uso medios de productos fitosanitarios por tipo de cultivo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1000" dirty="0">
              <a:solidFill>
                <a:srgbClr val="000000"/>
              </a:solidFill>
              <a:latin typeface="Arial"/>
            </a:endParaRP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100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2043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4237848D-FC57-DFA6-55EA-5C7258F7B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Arial"/>
              <a:ea typeface="ＭＳ Ｐゴシック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4846415C-B869-83BA-96B5-D099B8F11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74FFA73B-5F4F-028D-DBCF-31D8CEC30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333375"/>
            <a:ext cx="8893176" cy="547211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2" eaLnBrk="1" hangingPunct="1">
              <a:spcBef>
                <a:spcPct val="0"/>
              </a:spcBef>
              <a:buNone/>
              <a:defRPr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“Programas individualizados de Uso Sostenible de productos Fitosanitarios”</a:t>
            </a:r>
          </a:p>
          <a:p>
            <a:pPr lvl="3" eaLnBrk="1" hangingPunct="1">
              <a:spcBef>
                <a:spcPct val="0"/>
              </a:spcBef>
              <a:buFontTx/>
              <a:buNone/>
              <a:defRPr/>
            </a:pPr>
            <a:endParaRPr lang="es-ES" altLang="es-ES" sz="2000" dirty="0">
              <a:solidFill>
                <a:srgbClr val="0000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Calculo de Valores de Referencia Nacionales:</a:t>
            </a:r>
          </a:p>
          <a:p>
            <a:pPr marL="0" indent="0" algn="just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MAPA (DGSPA) establecerá </a:t>
            </a:r>
            <a:r>
              <a:rPr lang="es-ES" sz="2000">
                <a:solidFill>
                  <a:srgbClr val="000000"/>
                </a:solidFill>
                <a:latin typeface="Arial"/>
              </a:rPr>
              <a:t>anualmente un 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valor de referencia para cada cultivo, para cada zona productiva y para cada año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No valor de referencia los 3 primeros años, 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A partir de 1/01/2026 si habrá valor de referencia y el indicador de uso individualizado calculado para cada cultivo, de cada explotación, de cada zona productiva para cada año deberá estar por debajo</a:t>
            </a: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0CEEF9-D22C-5821-361B-F5B7BC7CA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Arial"/>
              <a:ea typeface="ＭＳ Ｐゴシック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0B85B50-C061-B1FD-D303-D2F255C3B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77F4A6ED-91CA-E359-0DE5-65F9522EF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5" y="97770"/>
            <a:ext cx="8893176" cy="6643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2" eaLnBrk="1" hangingPunct="1">
              <a:spcBef>
                <a:spcPct val="0"/>
              </a:spcBef>
              <a:buNone/>
              <a:defRPr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“Programas individualizados de Uso Sostenible de productos Fitosanitarios”</a:t>
            </a:r>
          </a:p>
          <a:p>
            <a:pPr lvl="3" eaLnBrk="1" hangingPunct="1">
              <a:spcBef>
                <a:spcPct val="0"/>
              </a:spcBef>
              <a:buFontTx/>
              <a:buNone/>
              <a:defRPr/>
            </a:pPr>
            <a:endParaRPr lang="es-ES" altLang="es-ES" sz="900" b="1" u="sng" kern="0" dirty="0">
              <a:solidFill>
                <a:srgbClr val="5757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ＭＳ Ｐゴシック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Controles y actuaciones: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1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just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Explotaciones en las que entre 50% y el 75% de su superficie por encima valor de referencia fijado para cada cultivo y para cada zona productiva </a:t>
            </a:r>
            <a:r>
              <a:rPr lang="es-ES" sz="2000" dirty="0">
                <a:solidFill>
                  <a:srgbClr val="000000"/>
                </a:solidFill>
                <a:latin typeface="Arial"/>
                <a:sym typeface="Wingdings" panose="05000000000000000000" pitchFamily="2" charset="2"/>
              </a:rPr>
              <a:t> 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analizar las causas con asesor y establecer por escrito las medidas necesarias para corregir la situación + incrementar la frecuencia de inspección</a:t>
            </a:r>
          </a:p>
          <a:p>
            <a:pPr marL="685800" lvl="1" indent="-228600" algn="just" eaLnBrk="1" hangingPunct="1">
              <a:spcBef>
                <a:spcPct val="0"/>
              </a:spcBef>
              <a:buFont typeface="+mj-lt"/>
              <a:buAutoNum type="arabicParenR"/>
              <a:defRPr/>
            </a:pPr>
            <a:endParaRPr lang="es-ES" sz="1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Explotaciones en las + 75% de su superficie por encima valor de referencia fijado para cada cultivo y para cada zona productiva </a:t>
            </a:r>
            <a:r>
              <a:rPr lang="es-ES" sz="2000" dirty="0">
                <a:solidFill>
                  <a:srgbClr val="000000"/>
                </a:solidFill>
                <a:latin typeface="Arial"/>
                <a:sym typeface="Wingdings" panose="05000000000000000000" pitchFamily="2" charset="2"/>
              </a:rPr>
              <a:t> presentar a CCAA documentación de asesoramiento que deberá ser validad por un asesor </a:t>
            </a:r>
          </a:p>
          <a:p>
            <a:pPr marL="685800" lvl="1" indent="-228600" algn="just" eaLnBrk="1" hangingPunct="1">
              <a:spcBef>
                <a:spcPct val="0"/>
              </a:spcBef>
              <a:buFont typeface="+mj-lt"/>
              <a:buAutoNum type="arabicParenR"/>
              <a:defRPr/>
            </a:pPr>
            <a:endParaRPr lang="es-ES" sz="1000" dirty="0">
              <a:solidFill>
                <a:srgbClr val="000000"/>
              </a:solidFill>
              <a:latin typeface="Arial"/>
              <a:sym typeface="Wingdings" panose="05000000000000000000" pitchFamily="2" charset="2"/>
            </a:endParaRPr>
          </a:p>
          <a:p>
            <a:pPr lvl="1" algn="just" eaLnBrk="1" hangingPunct="1">
              <a:spcBef>
                <a:spcPct val="0"/>
              </a:spcBef>
              <a:buFont typeface="+mj-lt"/>
              <a:buAutoNum type="arabicParenR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Explotaciones en las 100% de su superficie por encima valor de referencia fijado para cada cultivo y para cada zona productiva </a:t>
            </a:r>
            <a:r>
              <a:rPr lang="es-ES" sz="2000" dirty="0">
                <a:solidFill>
                  <a:srgbClr val="000000"/>
                </a:solidFill>
                <a:latin typeface="Arial"/>
                <a:sym typeface="Wingdings" panose="05000000000000000000" pitchFamily="2" charset="2"/>
              </a:rPr>
              <a:t> presentar a CCAA documentación de asesoramiento que deberá ser validad por un asesor + </a:t>
            </a:r>
            <a:r>
              <a:rPr lang="es-ES" sz="2000" dirty="0">
                <a:solidFill>
                  <a:srgbClr val="000000"/>
                </a:solidFill>
                <a:latin typeface="Arial"/>
              </a:rPr>
              <a:t>incoación de un procedimiento sancionador (capítulo II de Ley 43/2002)</a:t>
            </a:r>
          </a:p>
          <a:p>
            <a:pPr marL="457200" lvl="1" indent="0" algn="just" eaLnBrk="1" hangingPunct="1">
              <a:spcBef>
                <a:spcPct val="0"/>
              </a:spcBef>
              <a:buNone/>
              <a:defRPr/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A0CEEF9-D22C-5821-361B-F5B7BC7CA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Arial"/>
              <a:ea typeface="ＭＳ Ｐゴシック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0B85B50-C061-B1FD-D303-D2F255C3B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77F4A6ED-91CA-E359-0DE5-65F9522EF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5" y="97770"/>
            <a:ext cx="8893176" cy="6643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3" eaLnBrk="1" hangingPunct="1">
              <a:spcBef>
                <a:spcPct val="0"/>
              </a:spcBef>
              <a:buFontTx/>
              <a:buNone/>
              <a:defRPr/>
            </a:pPr>
            <a:r>
              <a:rPr lang="es-ES_tradnl" altLang="es-ES" sz="3000" b="1" dirty="0">
                <a:solidFill>
                  <a:srgbClr val="008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“Programa de Reducción de Uso de productos Fitosanitarios”</a:t>
            </a:r>
          </a:p>
          <a:p>
            <a:pPr lvl="3" eaLnBrk="1" hangingPunct="1">
              <a:spcBef>
                <a:spcPct val="0"/>
              </a:spcBef>
              <a:buFontTx/>
              <a:buNone/>
              <a:defRPr/>
            </a:pPr>
            <a:endParaRPr lang="es-ES" altLang="es-ES" sz="900" b="1" u="sng" kern="0" dirty="0">
              <a:solidFill>
                <a:srgbClr val="5757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ＭＳ Ｐゴシック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Controles y actuaciones: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1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no les será de aplicación la exención de contratar asesor recogida en el artículo 10.3. </a:t>
            </a: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s-ES" sz="2000" dirty="0">
                <a:solidFill>
                  <a:srgbClr val="000000"/>
                </a:solidFill>
                <a:latin typeface="Arial"/>
              </a:rPr>
              <a:t>Si 2 años seguidos dentro de un mismo nivel de incumplimiento (1 o 2), al 3º año pasa automáticamente al siguiente escalón</a:t>
            </a:r>
            <a:r>
              <a:rPr lang="es-ES" sz="2000" dirty="0">
                <a:solidFill>
                  <a:srgbClr val="000000"/>
                </a:solidFill>
                <a:latin typeface="Arial"/>
                <a:sym typeface="Wingdings" panose="05000000000000000000" pitchFamily="2" charset="2"/>
              </a:rPr>
              <a:t> no aplicado por CCAA si se demuestra que hay una reducción de los indicadores de + 10% en los años precedentes (estudio caso a acaso)</a:t>
            </a: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lvl="1" algn="just" eaLnBrk="1" hangingPunct="1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es-ES" sz="2000" dirty="0">
              <a:solidFill>
                <a:srgbClr val="000000"/>
              </a:solidFill>
              <a:latin typeface="Arial"/>
            </a:endParaRP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367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32A8DA84-6F81-4AFD-6470-3F4BE0C40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1075"/>
            <a:ext cx="8713788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5575" indent="-155575" eaLnBrk="1" hangingPunct="1">
              <a:spcBef>
                <a:spcPct val="20000"/>
              </a:spcBef>
              <a:buClr>
                <a:srgbClr val="D6EF2C"/>
              </a:buClr>
              <a:buFontTx/>
              <a:buChar char="&gt;"/>
              <a:defRPr/>
            </a:pPr>
            <a:endParaRPr lang="es-ES" sz="900" kern="0" dirty="0">
              <a:solidFill>
                <a:srgbClr val="575757"/>
              </a:solidFill>
              <a:latin typeface="Arial"/>
              <a:ea typeface="ＭＳ Ｐゴシック"/>
              <a:cs typeface="ＭＳ Ｐゴシック"/>
            </a:endParaRPr>
          </a:p>
          <a:p>
            <a:pPr eaLnBrk="1" hangingPunct="1">
              <a:defRPr/>
            </a:pPr>
            <a:r>
              <a:rPr lang="es-ES_tradnl" sz="1300" dirty="0">
                <a:solidFill>
                  <a:srgbClr val="008000"/>
                </a:solidFill>
                <a:ea typeface="ＭＳ Ｐゴシック"/>
                <a:cs typeface="ＭＳ Ｐゴシック"/>
              </a:rPr>
              <a:t> </a:t>
            </a:r>
            <a:endParaRPr lang="es-ES" sz="1400" dirty="0">
              <a:solidFill>
                <a:srgbClr val="5C7F31"/>
              </a:solidFill>
              <a:ea typeface="ＭＳ Ｐゴシック"/>
              <a:cs typeface="ＭＳ Ｐゴシック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BD3765E2-0EBE-1372-63DB-A6567C8B6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1071563"/>
            <a:ext cx="857250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s-ES" altLang="es-ES" sz="1200" b="1">
              <a:solidFill>
                <a:srgbClr val="587A36"/>
              </a:solidFill>
              <a:latin typeface="Verdana" panose="020B0604030504040204" pitchFamily="34" charset="0"/>
            </a:endParaRPr>
          </a:p>
        </p:txBody>
      </p:sp>
      <p:sp>
        <p:nvSpPr>
          <p:cNvPr id="30724" name="Rectangle 2">
            <a:extLst>
              <a:ext uri="{FF2B5EF4-FFF2-40B4-BE49-F238E27FC236}">
                <a16:creationId xmlns:a16="http://schemas.microsoft.com/office/drawing/2014/main" id="{0400F95C-A31C-FC65-BC26-F249322F9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31" y="29756"/>
            <a:ext cx="8893175" cy="6711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514350" indent="-514350">
              <a:spcBef>
                <a:spcPct val="20000"/>
              </a:spcBef>
              <a:buClr>
                <a:srgbClr val="D6EF2C"/>
              </a:buClr>
              <a:buChar char="&gt;"/>
              <a:defRPr sz="1400">
                <a:solidFill>
                  <a:srgbClr val="575757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71550" indent="-51435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  <a:defRPr/>
            </a:pPr>
            <a:r>
              <a:rPr lang="es-ES" altLang="es-ES" sz="2800" b="1" u="sng" kern="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ＭＳ Ｐゴシック"/>
              </a:rPr>
              <a:t>COMENTARIOS/ENMIENDAS</a:t>
            </a: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1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1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Valor de referencia anual por cultivo: ¿Qué datos se tomarán? ¿los de todas las explotaciones agrarias y se hará una media? ¿Se tendrá en cuenta la problemática fitosanitaria de cada año para incrementar o reducir ese indicador?, ¿se diferenciará por CCAA/municipio/comarca? ¿a que nivel de “tipo de cultivo”, diferenciar entre secano/regadío, extensivo/intensivo, ecológico/convencional/integrado, estructuras productivas (tipo invernadero/bajo invernadero/aire libre),?</a:t>
            </a:r>
          </a:p>
          <a:p>
            <a:pPr marL="0" indent="0" algn="just" eaLnBrk="1" hangingPunct="1">
              <a:spcBef>
                <a:spcPct val="0"/>
              </a:spcBef>
              <a:buClrTx/>
              <a:buNone/>
              <a:defRPr/>
            </a:pPr>
            <a:endParaRPr lang="es-ES" altLang="es-ES" sz="8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Aclarar bien que el volcado de información sobre tratamientos fitosanitarios lo realizara el agricultor electrónicamente en la aplicación que se habilite al efecto, con una frecuencia de máxima de 1 mes, desde la fecha de realización de los tratamientos. Ampliar ese plazo de volcado: trimestral (SIEX-4 veces al año), semestral. </a:t>
            </a:r>
          </a:p>
          <a:p>
            <a:pPr marL="0" indent="0" algn="just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8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Referencia al Sistema de Información de Explotaciones Agrarias (SIEX)</a:t>
            </a:r>
          </a:p>
          <a:p>
            <a:pPr marL="0" indent="0" algn="just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8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Controles y actuaciones: cual es el plazo para su aplicación, cuales son las sanciones, consecuencias legales para asesores</a:t>
            </a:r>
          </a:p>
          <a:p>
            <a:pPr marL="0" indent="0" algn="just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8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lang="es-ES" altLang="es-ES" sz="2000" dirty="0">
                <a:solidFill>
                  <a:srgbClr val="000000"/>
                </a:solidFill>
                <a:latin typeface="Arial"/>
                <a:ea typeface="Times New Roman" panose="02020603050405020304" pitchFamily="18" charset="0"/>
                <a:cs typeface="Arial" panose="020B0604020202020204" pitchFamily="34" charset="0"/>
              </a:rPr>
              <a:t>Confidencialidad de los datos, quien tendrá acceso, cual es su fin control o regulatorio</a:t>
            </a:r>
          </a:p>
          <a:p>
            <a:pPr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  <a:defRPr/>
            </a:pPr>
            <a:endParaRPr lang="es-ES" altLang="es-ES" sz="2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rgbClr val="000000"/>
              </a:solidFill>
              <a:latin typeface="Arial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es-ES" altLang="es-ES" sz="2000" dirty="0">
              <a:solidFill>
                <a:srgbClr val="3333FF"/>
              </a:solidFill>
              <a:latin typeface="Verdana" panose="020B060403050404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>
            <a:extLst>
              <a:ext uri="{FF2B5EF4-FFF2-40B4-BE49-F238E27FC236}">
                <a16:creationId xmlns:a16="http://schemas.microsoft.com/office/drawing/2014/main" id="{FFB23D4A-6802-A7D3-1631-B219086403FA}"/>
              </a:ext>
            </a:extLst>
          </p:cNvPr>
          <p:cNvSpPr/>
          <p:nvPr/>
        </p:nvSpPr>
        <p:spPr>
          <a:xfrm>
            <a:off x="1403350" y="2276475"/>
            <a:ext cx="6981825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s-ES" sz="3600" b="1" i="1" dirty="0">
                <a:solidFill>
                  <a:srgbClr val="C2DF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  <a:cs typeface="ＭＳ Ｐゴシック"/>
              </a:rPr>
              <a:t>Gracias por vuestra atención 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 Point 16-09-09">
  <a:themeElements>
    <a:clrScheme name="plantilla portad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antilla portad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48" charset="-128"/>
          </a:defRPr>
        </a:defPPr>
      </a:lstStyle>
    </a:lnDef>
  </a:objectDefaults>
  <a:extraClrSchemeLst>
    <a:extraClrScheme>
      <a:clrScheme name="plantilla portad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portad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portad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portad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portad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portad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portad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portad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portad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portad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portad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portad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lantilla capitulo">
  <a:themeElements>
    <a:clrScheme name="plantilla capitul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antilla capitulo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48" charset="-128"/>
          </a:defRPr>
        </a:defPPr>
      </a:lstStyle>
    </a:lnDef>
  </a:objectDefaults>
  <a:extraClrSchemeLst>
    <a:extraClrScheme>
      <a:clrScheme name="plantilla capi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capitul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capitul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capitul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capitul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capitul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capitul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capitul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capitul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capitul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capitul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capitul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plantilla interior 1">
  <a:themeElements>
    <a:clrScheme name="plantilla interior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lantilla interior 1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48" charset="-128"/>
          </a:defRPr>
        </a:defPPr>
      </a:lstStyle>
    </a:lnDef>
  </a:objectDefaults>
  <a:extraClrSchemeLst>
    <a:extraClrScheme>
      <a:clrScheme name="plantilla interior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interior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interior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interior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interior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lantilla interior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interior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interior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interior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interior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interior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lantilla interior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3af7b8-e78e-4157-8f23-983f83b2ab5f" xsi:nil="true"/>
    <lcf76f155ced4ddcb4097134ff3c332f xmlns="509f998f-63d6-45de-9132-01ed004be691">
      <Terms xmlns="http://schemas.microsoft.com/office/infopath/2007/PartnerControls"/>
    </lcf76f155ced4ddcb4097134ff3c332f>
    <_dlc_DocId xmlns="953af7b8-e78e-4157-8f23-983f83b2ab5f">7RTAK5MKKCJZ-2044882449-717421</_dlc_DocId>
    <_dlc_DocIdUrl xmlns="953af7b8-e78e-4157-8f23-983f83b2ab5f">
      <Url>https://ccae.sharepoint.com/sites/Datos/_layouts/15/DocIdRedir.aspx?ID=7RTAK5MKKCJZ-2044882449-717421</Url>
      <Description>7RTAK5MKKCJZ-2044882449-717421</Description>
    </_dlc_DocIdUrl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DFB6B18B5BE8D43AE2E26571A6F0F22" ma:contentTypeVersion="16" ma:contentTypeDescription="Crear nuevo documento." ma:contentTypeScope="" ma:versionID="bf37f9bc2c74b494398db8b429aaee87">
  <xsd:schema xmlns:xsd="http://www.w3.org/2001/XMLSchema" xmlns:xs="http://www.w3.org/2001/XMLSchema" xmlns:p="http://schemas.microsoft.com/office/2006/metadata/properties" xmlns:ns2="953af7b8-e78e-4157-8f23-983f83b2ab5f" xmlns:ns3="509f998f-63d6-45de-9132-01ed004be691" targetNamespace="http://schemas.microsoft.com/office/2006/metadata/properties" ma:root="true" ma:fieldsID="efd225f59948853840bcc1a2009a3ec4" ns2:_="" ns3:_="">
    <xsd:import namespace="953af7b8-e78e-4157-8f23-983f83b2ab5f"/>
    <xsd:import namespace="509f998f-63d6-45de-9132-01ed004be69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3af7b8-e78e-4157-8f23-983f83b2ab5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or de Id. de documento" ma:description="El valor del identificador de documento asignado a este elemento." ma:internalName="_dlc_DocId" ma:readOnly="true">
      <xsd:simpleType>
        <xsd:restriction base="dms:Text"/>
      </xsd:simpleType>
    </xsd:element>
    <xsd:element name="_dlc_DocIdUrl" ma:index="9" nillable="true" ma:displayName="Id. de documento" ma:description="Vínculo permanente a este documento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07f9a11-6e0f-4ca7-bd1b-dc9b3197dd3d}" ma:internalName="TaxCatchAll" ma:showField="CatchAllData" ma:web="953af7b8-e78e-4157-8f23-983f83b2ab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f998f-63d6-45de-9132-01ed004be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Etiquetas de imagen" ma:readOnly="false" ma:fieldId="{5cf76f15-5ced-4ddc-b409-7134ff3c332f}" ma:taxonomyMulti="true" ma:sspId="4d385021-6509-4f65-806c-6c07dd4aa9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BCCA43-9DCC-4D7A-B9C9-1587F711FCC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891775-29E9-49D2-8B7B-C37C5078B885}">
  <ds:schemaRefs>
    <ds:schemaRef ds:uri="http://schemas.microsoft.com/office/2006/documentManagement/types"/>
    <ds:schemaRef ds:uri="http://purl.org/dc/dcmitype/"/>
    <ds:schemaRef ds:uri="953af7b8-e78e-4157-8f23-983f83b2ab5f"/>
    <ds:schemaRef ds:uri="http://schemas.openxmlformats.org/package/2006/metadata/core-properties"/>
    <ds:schemaRef ds:uri="509f998f-63d6-45de-9132-01ed004be691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81BCEB3-A321-47CE-954F-55ED5121CE24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D19CC6B2-7A3A-4890-8AFA-7E73B1B65BE3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EA2E13B1-2998-4D44-85FB-5C84661851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3af7b8-e78e-4157-8f23-983f83b2ab5f"/>
    <ds:schemaRef ds:uri="509f998f-63d6-45de-9132-01ed004be6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 Point 16-09-09</Template>
  <TotalTime>45002</TotalTime>
  <Words>3084</Words>
  <Application>Microsoft Office PowerPoint</Application>
  <PresentationFormat>Presentación en pantalla (4:3)</PresentationFormat>
  <Paragraphs>331</Paragraphs>
  <Slides>32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32</vt:i4>
      </vt:variant>
    </vt:vector>
  </HeadingPairs>
  <TitlesOfParts>
    <vt:vector size="41" baseType="lpstr">
      <vt:lpstr>ＭＳ Ｐゴシック</vt:lpstr>
      <vt:lpstr>Arial</vt:lpstr>
      <vt:lpstr>Calibri</vt:lpstr>
      <vt:lpstr>Courier New</vt:lpstr>
      <vt:lpstr>Verdana</vt:lpstr>
      <vt:lpstr>Wingdings</vt:lpstr>
      <vt:lpstr>Power Point 16-09-09</vt:lpstr>
      <vt:lpstr>plantilla capitulo</vt:lpstr>
      <vt:lpstr>plantilla interior 1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cooperativas Agro-Alimentarias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Paula Kreisler</dc:creator>
  <cp:lastModifiedBy>Patricia de Almandoz Fraile</cp:lastModifiedBy>
  <cp:revision>3957</cp:revision>
  <dcterms:created xsi:type="dcterms:W3CDTF">2009-09-10T10:55:29Z</dcterms:created>
  <dcterms:modified xsi:type="dcterms:W3CDTF">2022-09-13T08:04:18Z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7RTAK5MKKCJZ-2044882449-699327</vt:lpwstr>
  </property>
  <property fmtid="{D5CDD505-2E9C-101B-9397-08002B2CF9AE}" pid="3" name="_dlc_DocIdItemGuid">
    <vt:lpwstr>e4b379ca-8507-4d72-93ce-ea949dc3e0aa</vt:lpwstr>
  </property>
  <property fmtid="{D5CDD505-2E9C-101B-9397-08002B2CF9AE}" pid="4" name="_dlc_DocIdUrl">
    <vt:lpwstr>https://ccae.sharepoint.com/sites/Datos/_layouts/15/DocIdRedir.aspx?ID=7RTAK5MKKCJZ-2044882449-699327, 7RTAK5MKKCJZ-2044882449-699327</vt:lpwstr>
  </property>
  <property fmtid="{D5CDD505-2E9C-101B-9397-08002B2CF9AE}" pid="5" name="TaxCatchAll">
    <vt:lpwstr/>
  </property>
  <property fmtid="{D5CDD505-2E9C-101B-9397-08002B2CF9AE}" pid="6" name="lcf76f155ced4ddcb4097134ff3c332f">
    <vt:lpwstr/>
  </property>
  <property fmtid="{D5CDD505-2E9C-101B-9397-08002B2CF9AE}" pid="7" name="MediaServiceImageTags">
    <vt:lpwstr/>
  </property>
  <property fmtid="{D5CDD505-2E9C-101B-9397-08002B2CF9AE}" pid="8" name="ContentTypeId">
    <vt:lpwstr>0x010100CDFB6B18B5BE8D43AE2E26571A6F0F22</vt:lpwstr>
  </property>
</Properties>
</file>